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1" r:id="rId2"/>
  </p:sldMasterIdLst>
  <p:notesMasterIdLst>
    <p:notesMasterId r:id="rId37"/>
  </p:notesMasterIdLst>
  <p:sldIdLst>
    <p:sldId id="256" r:id="rId3"/>
    <p:sldId id="303" r:id="rId4"/>
    <p:sldId id="304" r:id="rId5"/>
    <p:sldId id="305" r:id="rId6"/>
    <p:sldId id="263" r:id="rId7"/>
    <p:sldId id="264" r:id="rId8"/>
    <p:sldId id="265" r:id="rId9"/>
    <p:sldId id="266" r:id="rId10"/>
    <p:sldId id="267" r:id="rId11"/>
    <p:sldId id="268" r:id="rId12"/>
    <p:sldId id="269" r:id="rId13"/>
    <p:sldId id="306" r:id="rId14"/>
    <p:sldId id="270" r:id="rId15"/>
    <p:sldId id="272" r:id="rId16"/>
    <p:sldId id="273" r:id="rId17"/>
    <p:sldId id="274" r:id="rId18"/>
    <p:sldId id="275" r:id="rId19"/>
    <p:sldId id="276" r:id="rId20"/>
    <p:sldId id="277" r:id="rId21"/>
    <p:sldId id="278" r:id="rId22"/>
    <p:sldId id="291" r:id="rId23"/>
    <p:sldId id="292" r:id="rId24"/>
    <p:sldId id="293" r:id="rId25"/>
    <p:sldId id="294" r:id="rId26"/>
    <p:sldId id="295" r:id="rId27"/>
    <p:sldId id="296" r:id="rId28"/>
    <p:sldId id="307" r:id="rId29"/>
    <p:sldId id="308" r:id="rId30"/>
    <p:sldId id="298" r:id="rId31"/>
    <p:sldId id="282" r:id="rId32"/>
    <p:sldId id="283" r:id="rId33"/>
    <p:sldId id="284" r:id="rId34"/>
    <p:sldId id="309" r:id="rId35"/>
    <p:sldId id="310" r:id="rId3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95"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2E98CE-4E15-4C95-9F6A-58D5F4CAA904}" type="datetimeFigureOut">
              <a:rPr lang="en-IN" smtClean="0"/>
              <a:t>23-06-2021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58228B-45E7-4AB2-94AC-64BC104982CD}" type="slidenum">
              <a:rPr lang="en-IN" smtClean="0"/>
              <a:t>‹#›</a:t>
            </a:fld>
            <a:endParaRPr lang="en-IN"/>
          </a:p>
        </p:txBody>
      </p:sp>
    </p:spTree>
    <p:extLst>
      <p:ext uri="{BB962C8B-B14F-4D97-AF65-F5344CB8AC3E}">
        <p14:creationId xmlns:p14="http://schemas.microsoft.com/office/powerpoint/2010/main" val="4208691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8661939ed5_0_16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8661939ed5_0_16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lt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50973" y="1980417"/>
            <a:ext cx="7822400" cy="223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Font typeface="Bevan"/>
              <a:buNone/>
              <a:defRPr sz="6933">
                <a:latin typeface="Bevan"/>
                <a:ea typeface="Bevan"/>
                <a:cs typeface="Bevan"/>
                <a:sym typeface="Bevan"/>
              </a:defRPr>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en-US"/>
              <a:t>Click to edit Master title style</a:t>
            </a:r>
            <a:endParaRPr/>
          </a:p>
        </p:txBody>
      </p:sp>
      <p:sp>
        <p:nvSpPr>
          <p:cNvPr id="10" name="Google Shape;10;p2"/>
          <p:cNvSpPr txBox="1">
            <a:spLocks noGrp="1"/>
          </p:cNvSpPr>
          <p:nvPr>
            <p:ph type="subTitle" idx="1"/>
          </p:nvPr>
        </p:nvSpPr>
        <p:spPr>
          <a:xfrm>
            <a:off x="950967" y="4194384"/>
            <a:ext cx="7822400" cy="68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Dosis ExtraLight"/>
              <a:buNone/>
              <a:defRPr sz="2667">
                <a:latin typeface="Dosis ExtraLight"/>
                <a:ea typeface="Dosis ExtraLight"/>
                <a:cs typeface="Dosis ExtraLight"/>
                <a:sym typeface="Dosis ExtraLight"/>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a:t>Click to edit Master subtitle style</a:t>
            </a:r>
            <a:endParaRPr/>
          </a:p>
        </p:txBody>
      </p:sp>
      <p:sp>
        <p:nvSpPr>
          <p:cNvPr id="11" name="Google Shape;11;p2"/>
          <p:cNvSpPr/>
          <p:nvPr/>
        </p:nvSpPr>
        <p:spPr>
          <a:xfrm rot="-5400000" flipH="1">
            <a:off x="2539500" y="-4684941"/>
            <a:ext cx="5413099" cy="12512604"/>
          </a:xfrm>
          <a:custGeom>
            <a:avLst/>
            <a:gdLst/>
            <a:ahLst/>
            <a:cxnLst/>
            <a:rect l="l" t="t" r="r" b="b"/>
            <a:pathLst>
              <a:path w="28375" h="65590" extrusionOk="0">
                <a:moveTo>
                  <a:pt x="0" y="1"/>
                </a:moveTo>
                <a:lnTo>
                  <a:pt x="0" y="65590"/>
                </a:lnTo>
                <a:lnTo>
                  <a:pt x="2979" y="65590"/>
                </a:lnTo>
                <a:cubicBezTo>
                  <a:pt x="7151" y="61603"/>
                  <a:pt x="9082" y="55435"/>
                  <a:pt x="9408" y="49556"/>
                </a:cubicBezTo>
                <a:cubicBezTo>
                  <a:pt x="9790" y="42654"/>
                  <a:pt x="8384" y="35781"/>
                  <a:pt x="8177" y="28872"/>
                </a:cubicBezTo>
                <a:cubicBezTo>
                  <a:pt x="7970" y="21963"/>
                  <a:pt x="9188" y="14551"/>
                  <a:pt x="13902" y="9494"/>
                </a:cubicBezTo>
                <a:cubicBezTo>
                  <a:pt x="17131" y="6027"/>
                  <a:pt x="21883" y="4176"/>
                  <a:pt x="26608" y="4176"/>
                </a:cubicBezTo>
                <a:cubicBezTo>
                  <a:pt x="27198" y="4176"/>
                  <a:pt x="27788" y="4205"/>
                  <a:pt x="28374" y="4263"/>
                </a:cubicBezTo>
                <a:lnTo>
                  <a:pt x="28374"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 name="Google Shape;12;p2"/>
          <p:cNvSpPr/>
          <p:nvPr/>
        </p:nvSpPr>
        <p:spPr>
          <a:xfrm rot="-5400000" flipH="1">
            <a:off x="3304677" y="-2200164"/>
            <a:ext cx="5091803" cy="13163731"/>
          </a:xfrm>
          <a:custGeom>
            <a:avLst/>
            <a:gdLst/>
            <a:ahLst/>
            <a:cxnLst/>
            <a:rect l="l" t="t" r="r" b="b"/>
            <a:pathLst>
              <a:path w="28704" h="65588" extrusionOk="0">
                <a:moveTo>
                  <a:pt x="0" y="0"/>
                </a:moveTo>
                <a:lnTo>
                  <a:pt x="0" y="5968"/>
                </a:lnTo>
                <a:cubicBezTo>
                  <a:pt x="2652" y="4653"/>
                  <a:pt x="5293" y="3317"/>
                  <a:pt x="8108" y="2424"/>
                </a:cubicBezTo>
                <a:cubicBezTo>
                  <a:pt x="10064" y="1804"/>
                  <a:pt x="12152" y="1419"/>
                  <a:pt x="14206" y="1419"/>
                </a:cubicBezTo>
                <a:cubicBezTo>
                  <a:pt x="16383" y="1419"/>
                  <a:pt x="18523" y="1851"/>
                  <a:pt x="20431" y="2892"/>
                </a:cubicBezTo>
                <a:cubicBezTo>
                  <a:pt x="23716" y="4683"/>
                  <a:pt x="25901" y="8086"/>
                  <a:pt x="26919" y="11687"/>
                </a:cubicBezTo>
                <a:cubicBezTo>
                  <a:pt x="28703" y="17997"/>
                  <a:pt x="27234" y="24777"/>
                  <a:pt x="24998" y="30942"/>
                </a:cubicBezTo>
                <a:cubicBezTo>
                  <a:pt x="22760" y="37106"/>
                  <a:pt x="19753" y="43029"/>
                  <a:pt x="18339" y="49433"/>
                </a:cubicBezTo>
                <a:cubicBezTo>
                  <a:pt x="17152" y="54808"/>
                  <a:pt x="17252" y="60766"/>
                  <a:pt x="19716" y="65588"/>
                </a:cubicBezTo>
                <a:lnTo>
                  <a:pt x="28374" y="65588"/>
                </a:lnTo>
                <a:lnTo>
                  <a:pt x="2837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 name="Google Shape;13;p2"/>
          <p:cNvSpPr/>
          <p:nvPr/>
        </p:nvSpPr>
        <p:spPr>
          <a:xfrm rot="-5400000" flipH="1">
            <a:off x="10331563" y="-376234"/>
            <a:ext cx="2376784" cy="2640891"/>
          </a:xfrm>
          <a:custGeom>
            <a:avLst/>
            <a:gdLst/>
            <a:ahLst/>
            <a:cxnLst/>
            <a:rect l="l" t="t" r="r" b="b"/>
            <a:pathLst>
              <a:path w="28375" h="31528" extrusionOk="0">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14;p2"/>
          <p:cNvSpPr/>
          <p:nvPr/>
        </p:nvSpPr>
        <p:spPr>
          <a:xfrm rot="10045061" flipH="1">
            <a:off x="137645" y="4793151"/>
            <a:ext cx="4073139" cy="4117499"/>
          </a:xfrm>
          <a:custGeom>
            <a:avLst/>
            <a:gdLst/>
            <a:ahLst/>
            <a:cxnLst/>
            <a:rect l="l" t="t" r="r" b="b"/>
            <a:pathLst>
              <a:path w="8840" h="8861" extrusionOk="0">
                <a:moveTo>
                  <a:pt x="5139" y="1"/>
                </a:moveTo>
                <a:cubicBezTo>
                  <a:pt x="4736" y="1"/>
                  <a:pt x="4334" y="100"/>
                  <a:pt x="3967" y="271"/>
                </a:cubicBezTo>
                <a:cubicBezTo>
                  <a:pt x="3960" y="274"/>
                  <a:pt x="3952" y="279"/>
                  <a:pt x="3945" y="282"/>
                </a:cubicBezTo>
                <a:cubicBezTo>
                  <a:pt x="3941" y="280"/>
                  <a:pt x="3936" y="279"/>
                  <a:pt x="3930" y="279"/>
                </a:cubicBezTo>
                <a:cubicBezTo>
                  <a:pt x="3926" y="279"/>
                  <a:pt x="3922" y="280"/>
                  <a:pt x="3919" y="280"/>
                </a:cubicBezTo>
                <a:cubicBezTo>
                  <a:pt x="3641" y="319"/>
                  <a:pt x="3396" y="474"/>
                  <a:pt x="3174" y="638"/>
                </a:cubicBezTo>
                <a:cubicBezTo>
                  <a:pt x="2936" y="818"/>
                  <a:pt x="2720" y="1026"/>
                  <a:pt x="2507" y="1237"/>
                </a:cubicBezTo>
                <a:cubicBezTo>
                  <a:pt x="2270" y="1473"/>
                  <a:pt x="2082" y="1737"/>
                  <a:pt x="1907" y="2021"/>
                </a:cubicBezTo>
                <a:cubicBezTo>
                  <a:pt x="1770" y="2242"/>
                  <a:pt x="1614" y="2456"/>
                  <a:pt x="1501" y="2692"/>
                </a:cubicBezTo>
                <a:cubicBezTo>
                  <a:pt x="1399" y="2907"/>
                  <a:pt x="1315" y="3356"/>
                  <a:pt x="1644" y="3356"/>
                </a:cubicBezTo>
                <a:cubicBezTo>
                  <a:pt x="1662" y="3356"/>
                  <a:pt x="1681" y="3355"/>
                  <a:pt x="1702" y="3352"/>
                </a:cubicBezTo>
                <a:cubicBezTo>
                  <a:pt x="2050" y="3303"/>
                  <a:pt x="2383" y="3058"/>
                  <a:pt x="2673" y="2874"/>
                </a:cubicBezTo>
                <a:cubicBezTo>
                  <a:pt x="2914" y="2723"/>
                  <a:pt x="3154" y="2580"/>
                  <a:pt x="3413" y="2461"/>
                </a:cubicBezTo>
                <a:cubicBezTo>
                  <a:pt x="3490" y="2425"/>
                  <a:pt x="3642" y="2342"/>
                  <a:pt x="3753" y="2342"/>
                </a:cubicBezTo>
                <a:cubicBezTo>
                  <a:pt x="3776" y="2342"/>
                  <a:pt x="3798" y="2346"/>
                  <a:pt x="3817" y="2354"/>
                </a:cubicBezTo>
                <a:cubicBezTo>
                  <a:pt x="3941" y="2413"/>
                  <a:pt x="3641" y="2837"/>
                  <a:pt x="3600" y="2889"/>
                </a:cubicBezTo>
                <a:cubicBezTo>
                  <a:pt x="3415" y="3128"/>
                  <a:pt x="3174" y="3322"/>
                  <a:pt x="2941" y="3513"/>
                </a:cubicBezTo>
                <a:cubicBezTo>
                  <a:pt x="2704" y="3708"/>
                  <a:pt x="2477" y="3912"/>
                  <a:pt x="2257" y="4127"/>
                </a:cubicBezTo>
                <a:cubicBezTo>
                  <a:pt x="1770" y="4599"/>
                  <a:pt x="1351" y="5134"/>
                  <a:pt x="981" y="5699"/>
                </a:cubicBezTo>
                <a:cubicBezTo>
                  <a:pt x="592" y="6295"/>
                  <a:pt x="331" y="6979"/>
                  <a:pt x="182" y="7673"/>
                </a:cubicBezTo>
                <a:cubicBezTo>
                  <a:pt x="137" y="7884"/>
                  <a:pt x="75" y="8094"/>
                  <a:pt x="43" y="8309"/>
                </a:cubicBezTo>
                <a:cubicBezTo>
                  <a:pt x="21" y="8455"/>
                  <a:pt x="0" y="8631"/>
                  <a:pt x="79" y="8764"/>
                </a:cubicBezTo>
                <a:cubicBezTo>
                  <a:pt x="122" y="8835"/>
                  <a:pt x="191" y="8861"/>
                  <a:pt x="264" y="8861"/>
                </a:cubicBezTo>
                <a:cubicBezTo>
                  <a:pt x="328" y="8861"/>
                  <a:pt x="396" y="8841"/>
                  <a:pt x="452" y="8816"/>
                </a:cubicBezTo>
                <a:cubicBezTo>
                  <a:pt x="726" y="8694"/>
                  <a:pt x="982" y="8500"/>
                  <a:pt x="1225" y="8325"/>
                </a:cubicBezTo>
                <a:cubicBezTo>
                  <a:pt x="1750" y="7954"/>
                  <a:pt x="2241" y="7539"/>
                  <a:pt x="2733" y="7128"/>
                </a:cubicBezTo>
                <a:cubicBezTo>
                  <a:pt x="3243" y="6706"/>
                  <a:pt x="3757" y="6289"/>
                  <a:pt x="4312" y="5926"/>
                </a:cubicBezTo>
                <a:cubicBezTo>
                  <a:pt x="4586" y="5747"/>
                  <a:pt x="4870" y="5585"/>
                  <a:pt x="5164" y="5443"/>
                </a:cubicBezTo>
                <a:cubicBezTo>
                  <a:pt x="5189" y="5430"/>
                  <a:pt x="5343" y="5337"/>
                  <a:pt x="5403" y="5337"/>
                </a:cubicBezTo>
                <a:cubicBezTo>
                  <a:pt x="5412" y="5337"/>
                  <a:pt x="5420" y="5339"/>
                  <a:pt x="5424" y="5345"/>
                </a:cubicBezTo>
                <a:cubicBezTo>
                  <a:pt x="5454" y="5392"/>
                  <a:pt x="5427" y="5504"/>
                  <a:pt x="5424" y="5555"/>
                </a:cubicBezTo>
                <a:cubicBezTo>
                  <a:pt x="5413" y="5721"/>
                  <a:pt x="5438" y="5901"/>
                  <a:pt x="5568" y="6018"/>
                </a:cubicBezTo>
                <a:cubicBezTo>
                  <a:pt x="5624" y="6069"/>
                  <a:pt x="5691" y="6088"/>
                  <a:pt x="5761" y="6088"/>
                </a:cubicBezTo>
                <a:cubicBezTo>
                  <a:pt x="5827" y="6088"/>
                  <a:pt x="5894" y="6071"/>
                  <a:pt x="5955" y="6046"/>
                </a:cubicBezTo>
                <a:cubicBezTo>
                  <a:pt x="6289" y="5906"/>
                  <a:pt x="6553" y="5598"/>
                  <a:pt x="6793" y="5339"/>
                </a:cubicBezTo>
                <a:cubicBezTo>
                  <a:pt x="6968" y="5150"/>
                  <a:pt x="7106" y="4927"/>
                  <a:pt x="7269" y="4727"/>
                </a:cubicBezTo>
                <a:cubicBezTo>
                  <a:pt x="7497" y="4449"/>
                  <a:pt x="7743" y="4184"/>
                  <a:pt x="7985" y="3917"/>
                </a:cubicBezTo>
                <a:cubicBezTo>
                  <a:pt x="8197" y="3681"/>
                  <a:pt x="8404" y="3432"/>
                  <a:pt x="8579" y="3166"/>
                </a:cubicBezTo>
                <a:cubicBezTo>
                  <a:pt x="8656" y="3046"/>
                  <a:pt x="8840" y="2746"/>
                  <a:pt x="8631" y="2652"/>
                </a:cubicBezTo>
                <a:cubicBezTo>
                  <a:pt x="8590" y="2633"/>
                  <a:pt x="8546" y="2626"/>
                  <a:pt x="8499" y="2626"/>
                </a:cubicBezTo>
                <a:cubicBezTo>
                  <a:pt x="8375" y="2626"/>
                  <a:pt x="8238" y="2676"/>
                  <a:pt x="8127" y="2691"/>
                </a:cubicBezTo>
                <a:cubicBezTo>
                  <a:pt x="7944" y="2714"/>
                  <a:pt x="7762" y="2746"/>
                  <a:pt x="7580" y="2774"/>
                </a:cubicBezTo>
                <a:cubicBezTo>
                  <a:pt x="7335" y="2810"/>
                  <a:pt x="7075" y="2850"/>
                  <a:pt x="6819" y="2850"/>
                </a:cubicBezTo>
                <a:cubicBezTo>
                  <a:pt x="6654" y="2850"/>
                  <a:pt x="6490" y="2833"/>
                  <a:pt x="6334" y="2789"/>
                </a:cubicBezTo>
                <a:cubicBezTo>
                  <a:pt x="6175" y="2743"/>
                  <a:pt x="6034" y="2647"/>
                  <a:pt x="5977" y="2487"/>
                </a:cubicBezTo>
                <a:cubicBezTo>
                  <a:pt x="5913" y="2301"/>
                  <a:pt x="5958" y="2075"/>
                  <a:pt x="6000" y="1890"/>
                </a:cubicBezTo>
                <a:cubicBezTo>
                  <a:pt x="6088" y="1510"/>
                  <a:pt x="6276" y="1145"/>
                  <a:pt x="6301" y="752"/>
                </a:cubicBezTo>
                <a:cubicBezTo>
                  <a:pt x="6327" y="353"/>
                  <a:pt x="6031" y="145"/>
                  <a:pt x="5674" y="62"/>
                </a:cubicBezTo>
                <a:cubicBezTo>
                  <a:pt x="5497" y="20"/>
                  <a:pt x="5318" y="1"/>
                  <a:pt x="5139"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spTree>
    <p:extLst>
      <p:ext uri="{BB962C8B-B14F-4D97-AF65-F5344CB8AC3E}">
        <p14:creationId xmlns:p14="http://schemas.microsoft.com/office/powerpoint/2010/main" val="30097264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lt2"/>
        </a:solidFill>
        <a:effectLst/>
      </p:bgPr>
    </p:bg>
    <p:spTree>
      <p:nvGrpSpPr>
        <p:cNvPr id="1" name="Shape 53"/>
        <p:cNvGrpSpPr/>
        <p:nvPr/>
      </p:nvGrpSpPr>
      <p:grpSpPr>
        <a:xfrm>
          <a:off x="0" y="0"/>
          <a:ext cx="0" cy="0"/>
          <a:chOff x="0" y="0"/>
          <a:chExt cx="0" cy="0"/>
        </a:xfrm>
      </p:grpSpPr>
      <p:sp>
        <p:nvSpPr>
          <p:cNvPr id="54" name="Google Shape;54;p11"/>
          <p:cNvSpPr txBox="1">
            <a:spLocks noGrp="1"/>
          </p:cNvSpPr>
          <p:nvPr>
            <p:ph type="title" hasCustomPrompt="1"/>
          </p:nvPr>
        </p:nvSpPr>
        <p:spPr>
          <a:xfrm>
            <a:off x="950967" y="2311133"/>
            <a:ext cx="10290000" cy="1794000"/>
          </a:xfrm>
          <a:prstGeom prst="rect">
            <a:avLst/>
          </a:prstGeom>
        </p:spPr>
        <p:txBody>
          <a:bodyPr spcFirstLastPara="1" wrap="square" lIns="91425" tIns="91425" rIns="91425" bIns="91425" anchor="b" anchorCtr="0">
            <a:noAutofit/>
          </a:bodyPr>
          <a:lstStyle>
            <a:lvl1pPr lvl="0" algn="ctr">
              <a:spcBef>
                <a:spcPts val="0"/>
              </a:spcBef>
              <a:spcAft>
                <a:spcPts val="0"/>
              </a:spcAft>
              <a:buSzPts val="7000"/>
              <a:buFont typeface="Bevan"/>
              <a:buNone/>
              <a:defRPr sz="9333">
                <a:latin typeface="Bevan"/>
                <a:ea typeface="Bevan"/>
                <a:cs typeface="Bevan"/>
                <a:sym typeface="Bevan"/>
              </a:defRPr>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55" name="Google Shape;55;p11"/>
          <p:cNvSpPr txBox="1">
            <a:spLocks noGrp="1"/>
          </p:cNvSpPr>
          <p:nvPr>
            <p:ph type="subTitle" idx="1"/>
          </p:nvPr>
        </p:nvSpPr>
        <p:spPr>
          <a:xfrm>
            <a:off x="950967" y="3925667"/>
            <a:ext cx="10290000" cy="62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Dosis"/>
              <a:buNone/>
              <a:defRPr sz="2133">
                <a:latin typeface="Dosis"/>
                <a:ea typeface="Dosis"/>
                <a:cs typeface="Dosis"/>
                <a:sym typeface="Dosis"/>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a:t>Click to edit Master subtitle style</a:t>
            </a:r>
            <a:endParaRPr/>
          </a:p>
        </p:txBody>
      </p:sp>
      <p:sp>
        <p:nvSpPr>
          <p:cNvPr id="56" name="Google Shape;56;p11"/>
          <p:cNvSpPr/>
          <p:nvPr/>
        </p:nvSpPr>
        <p:spPr>
          <a:xfrm rot="5400000">
            <a:off x="4009981" y="-4857707"/>
            <a:ext cx="5413099" cy="12512604"/>
          </a:xfrm>
          <a:custGeom>
            <a:avLst/>
            <a:gdLst/>
            <a:ahLst/>
            <a:cxnLst/>
            <a:rect l="l" t="t" r="r" b="b"/>
            <a:pathLst>
              <a:path w="28375" h="65590" extrusionOk="0">
                <a:moveTo>
                  <a:pt x="0" y="1"/>
                </a:moveTo>
                <a:lnTo>
                  <a:pt x="0" y="65590"/>
                </a:lnTo>
                <a:lnTo>
                  <a:pt x="2979" y="65590"/>
                </a:lnTo>
                <a:cubicBezTo>
                  <a:pt x="7151" y="61603"/>
                  <a:pt x="9082" y="55435"/>
                  <a:pt x="9408" y="49556"/>
                </a:cubicBezTo>
                <a:cubicBezTo>
                  <a:pt x="9790" y="42654"/>
                  <a:pt x="8384" y="35781"/>
                  <a:pt x="8177" y="28872"/>
                </a:cubicBezTo>
                <a:cubicBezTo>
                  <a:pt x="7970" y="21963"/>
                  <a:pt x="9188" y="14551"/>
                  <a:pt x="13902" y="9494"/>
                </a:cubicBezTo>
                <a:cubicBezTo>
                  <a:pt x="17131" y="6027"/>
                  <a:pt x="21883" y="4176"/>
                  <a:pt x="26608" y="4176"/>
                </a:cubicBezTo>
                <a:cubicBezTo>
                  <a:pt x="27198" y="4176"/>
                  <a:pt x="27788" y="4205"/>
                  <a:pt x="28374" y="4263"/>
                </a:cubicBezTo>
                <a:lnTo>
                  <a:pt x="28374"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 name="Google Shape;57;p11"/>
          <p:cNvSpPr/>
          <p:nvPr/>
        </p:nvSpPr>
        <p:spPr>
          <a:xfrm rot="5400000">
            <a:off x="4423495" y="-1682236"/>
            <a:ext cx="5091803" cy="14503475"/>
          </a:xfrm>
          <a:custGeom>
            <a:avLst/>
            <a:gdLst/>
            <a:ahLst/>
            <a:cxnLst/>
            <a:rect l="l" t="t" r="r" b="b"/>
            <a:pathLst>
              <a:path w="28704" h="65588" extrusionOk="0">
                <a:moveTo>
                  <a:pt x="0" y="0"/>
                </a:moveTo>
                <a:lnTo>
                  <a:pt x="0" y="5968"/>
                </a:lnTo>
                <a:cubicBezTo>
                  <a:pt x="2652" y="4653"/>
                  <a:pt x="5293" y="3317"/>
                  <a:pt x="8108" y="2424"/>
                </a:cubicBezTo>
                <a:cubicBezTo>
                  <a:pt x="10064" y="1804"/>
                  <a:pt x="12152" y="1419"/>
                  <a:pt x="14206" y="1419"/>
                </a:cubicBezTo>
                <a:cubicBezTo>
                  <a:pt x="16383" y="1419"/>
                  <a:pt x="18523" y="1851"/>
                  <a:pt x="20431" y="2892"/>
                </a:cubicBezTo>
                <a:cubicBezTo>
                  <a:pt x="23716" y="4683"/>
                  <a:pt x="25901" y="8086"/>
                  <a:pt x="26919" y="11687"/>
                </a:cubicBezTo>
                <a:cubicBezTo>
                  <a:pt x="28703" y="17997"/>
                  <a:pt x="27234" y="24777"/>
                  <a:pt x="24998" y="30942"/>
                </a:cubicBezTo>
                <a:cubicBezTo>
                  <a:pt x="22760" y="37106"/>
                  <a:pt x="19753" y="43029"/>
                  <a:pt x="18339" y="49433"/>
                </a:cubicBezTo>
                <a:cubicBezTo>
                  <a:pt x="17152" y="54808"/>
                  <a:pt x="17252" y="60766"/>
                  <a:pt x="19716" y="65588"/>
                </a:cubicBezTo>
                <a:lnTo>
                  <a:pt x="28374" y="65588"/>
                </a:lnTo>
                <a:lnTo>
                  <a:pt x="2837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8" name="Google Shape;58;p11"/>
          <p:cNvGrpSpPr/>
          <p:nvPr/>
        </p:nvGrpSpPr>
        <p:grpSpPr>
          <a:xfrm rot="-1120833">
            <a:off x="5722059" y="255291"/>
            <a:ext cx="2148872" cy="1657540"/>
            <a:chOff x="7260752" y="1813727"/>
            <a:chExt cx="1883250" cy="1452651"/>
          </a:xfrm>
        </p:grpSpPr>
        <p:grpSp>
          <p:nvGrpSpPr>
            <p:cNvPr id="59" name="Google Shape;59;p11"/>
            <p:cNvGrpSpPr/>
            <p:nvPr/>
          </p:nvGrpSpPr>
          <p:grpSpPr>
            <a:xfrm flipH="1">
              <a:off x="7616906" y="1813727"/>
              <a:ext cx="1527096" cy="1452651"/>
              <a:chOff x="-5" y="1702995"/>
              <a:chExt cx="1474031" cy="1402173"/>
            </a:xfrm>
          </p:grpSpPr>
          <p:sp>
            <p:nvSpPr>
              <p:cNvPr id="60" name="Google Shape;60;p11"/>
              <p:cNvSpPr/>
              <p:nvPr/>
            </p:nvSpPr>
            <p:spPr>
              <a:xfrm>
                <a:off x="-5" y="1702995"/>
                <a:ext cx="468941" cy="466142"/>
              </a:xfrm>
              <a:custGeom>
                <a:avLst/>
                <a:gdLst/>
                <a:ahLst/>
                <a:cxnLst/>
                <a:rect l="l" t="t" r="r" b="b"/>
                <a:pathLst>
                  <a:path w="4690" h="4662" extrusionOk="0">
                    <a:moveTo>
                      <a:pt x="163" y="1"/>
                    </a:moveTo>
                    <a:cubicBezTo>
                      <a:pt x="85" y="1"/>
                      <a:pt x="17" y="59"/>
                      <a:pt x="9" y="138"/>
                    </a:cubicBezTo>
                    <a:cubicBezTo>
                      <a:pt x="0" y="224"/>
                      <a:pt x="61" y="300"/>
                      <a:pt x="146" y="309"/>
                    </a:cubicBezTo>
                    <a:cubicBezTo>
                      <a:pt x="312" y="328"/>
                      <a:pt x="478" y="353"/>
                      <a:pt x="640" y="386"/>
                    </a:cubicBezTo>
                    <a:cubicBezTo>
                      <a:pt x="650" y="388"/>
                      <a:pt x="660" y="389"/>
                      <a:pt x="670" y="389"/>
                    </a:cubicBezTo>
                    <a:cubicBezTo>
                      <a:pt x="743" y="389"/>
                      <a:pt x="807" y="338"/>
                      <a:pt x="822" y="265"/>
                    </a:cubicBezTo>
                    <a:cubicBezTo>
                      <a:pt x="839" y="181"/>
                      <a:pt x="785" y="99"/>
                      <a:pt x="701" y="83"/>
                    </a:cubicBezTo>
                    <a:cubicBezTo>
                      <a:pt x="530" y="48"/>
                      <a:pt x="354" y="20"/>
                      <a:pt x="179" y="2"/>
                    </a:cubicBezTo>
                    <a:cubicBezTo>
                      <a:pt x="174" y="1"/>
                      <a:pt x="169" y="1"/>
                      <a:pt x="163" y="1"/>
                    </a:cubicBezTo>
                    <a:close/>
                    <a:moveTo>
                      <a:pt x="1168" y="206"/>
                    </a:moveTo>
                    <a:cubicBezTo>
                      <a:pt x="1102" y="206"/>
                      <a:pt x="1040" y="248"/>
                      <a:pt x="1020" y="315"/>
                    </a:cubicBezTo>
                    <a:cubicBezTo>
                      <a:pt x="995" y="396"/>
                      <a:pt x="1040" y="484"/>
                      <a:pt x="1123" y="508"/>
                    </a:cubicBezTo>
                    <a:cubicBezTo>
                      <a:pt x="1282" y="558"/>
                      <a:pt x="1439" y="615"/>
                      <a:pt x="1589" y="679"/>
                    </a:cubicBezTo>
                    <a:cubicBezTo>
                      <a:pt x="1610" y="686"/>
                      <a:pt x="1630" y="691"/>
                      <a:pt x="1651" y="691"/>
                    </a:cubicBezTo>
                    <a:cubicBezTo>
                      <a:pt x="1710" y="691"/>
                      <a:pt x="1767" y="656"/>
                      <a:pt x="1792" y="596"/>
                    </a:cubicBezTo>
                    <a:cubicBezTo>
                      <a:pt x="1825" y="517"/>
                      <a:pt x="1789" y="427"/>
                      <a:pt x="1710" y="393"/>
                    </a:cubicBezTo>
                    <a:cubicBezTo>
                      <a:pt x="1550" y="325"/>
                      <a:pt x="1383" y="265"/>
                      <a:pt x="1214" y="213"/>
                    </a:cubicBezTo>
                    <a:cubicBezTo>
                      <a:pt x="1199" y="208"/>
                      <a:pt x="1183" y="206"/>
                      <a:pt x="1168" y="206"/>
                    </a:cubicBezTo>
                    <a:close/>
                    <a:moveTo>
                      <a:pt x="2112" y="606"/>
                    </a:moveTo>
                    <a:cubicBezTo>
                      <a:pt x="2057" y="606"/>
                      <a:pt x="2004" y="634"/>
                      <a:pt x="1976" y="685"/>
                    </a:cubicBezTo>
                    <a:cubicBezTo>
                      <a:pt x="1935" y="759"/>
                      <a:pt x="1961" y="854"/>
                      <a:pt x="2035" y="896"/>
                    </a:cubicBezTo>
                    <a:cubicBezTo>
                      <a:pt x="2179" y="976"/>
                      <a:pt x="2321" y="1066"/>
                      <a:pt x="2453" y="1161"/>
                    </a:cubicBezTo>
                    <a:cubicBezTo>
                      <a:pt x="2481" y="1181"/>
                      <a:pt x="2512" y="1190"/>
                      <a:pt x="2544" y="1190"/>
                    </a:cubicBezTo>
                    <a:cubicBezTo>
                      <a:pt x="2592" y="1190"/>
                      <a:pt x="2638" y="1168"/>
                      <a:pt x="2669" y="1126"/>
                    </a:cubicBezTo>
                    <a:cubicBezTo>
                      <a:pt x="2720" y="1058"/>
                      <a:pt x="2704" y="960"/>
                      <a:pt x="2634" y="911"/>
                    </a:cubicBezTo>
                    <a:cubicBezTo>
                      <a:pt x="2493" y="809"/>
                      <a:pt x="2341" y="712"/>
                      <a:pt x="2187" y="625"/>
                    </a:cubicBezTo>
                    <a:cubicBezTo>
                      <a:pt x="2163" y="612"/>
                      <a:pt x="2137" y="606"/>
                      <a:pt x="2112" y="606"/>
                    </a:cubicBezTo>
                    <a:close/>
                    <a:moveTo>
                      <a:pt x="2941" y="1205"/>
                    </a:moveTo>
                    <a:cubicBezTo>
                      <a:pt x="2899" y="1205"/>
                      <a:pt x="2858" y="1222"/>
                      <a:pt x="2828" y="1256"/>
                    </a:cubicBezTo>
                    <a:cubicBezTo>
                      <a:pt x="2769" y="1318"/>
                      <a:pt x="2774" y="1416"/>
                      <a:pt x="2836" y="1474"/>
                    </a:cubicBezTo>
                    <a:cubicBezTo>
                      <a:pt x="2957" y="1585"/>
                      <a:pt x="3072" y="1704"/>
                      <a:pt x="3180" y="1828"/>
                    </a:cubicBezTo>
                    <a:cubicBezTo>
                      <a:pt x="3211" y="1863"/>
                      <a:pt x="3254" y="1882"/>
                      <a:pt x="3298" y="1882"/>
                    </a:cubicBezTo>
                    <a:cubicBezTo>
                      <a:pt x="3335" y="1882"/>
                      <a:pt x="3370" y="1870"/>
                      <a:pt x="3399" y="1844"/>
                    </a:cubicBezTo>
                    <a:cubicBezTo>
                      <a:pt x="3464" y="1789"/>
                      <a:pt x="3472" y="1691"/>
                      <a:pt x="3415" y="1626"/>
                    </a:cubicBezTo>
                    <a:cubicBezTo>
                      <a:pt x="3300" y="1492"/>
                      <a:pt x="3176" y="1365"/>
                      <a:pt x="3046" y="1246"/>
                    </a:cubicBezTo>
                    <a:cubicBezTo>
                      <a:pt x="3016" y="1218"/>
                      <a:pt x="2978" y="1205"/>
                      <a:pt x="2941" y="1205"/>
                    </a:cubicBezTo>
                    <a:close/>
                    <a:moveTo>
                      <a:pt x="3611" y="1979"/>
                    </a:moveTo>
                    <a:cubicBezTo>
                      <a:pt x="3581" y="1979"/>
                      <a:pt x="3550" y="1988"/>
                      <a:pt x="3523" y="2006"/>
                    </a:cubicBezTo>
                    <a:cubicBezTo>
                      <a:pt x="3453" y="2054"/>
                      <a:pt x="3435" y="2150"/>
                      <a:pt x="3483" y="2220"/>
                    </a:cubicBezTo>
                    <a:cubicBezTo>
                      <a:pt x="3575" y="2356"/>
                      <a:pt x="3662" y="2497"/>
                      <a:pt x="3741" y="2644"/>
                    </a:cubicBezTo>
                    <a:cubicBezTo>
                      <a:pt x="3769" y="2696"/>
                      <a:pt x="3823" y="2726"/>
                      <a:pt x="3878" y="2726"/>
                    </a:cubicBezTo>
                    <a:cubicBezTo>
                      <a:pt x="3903" y="2726"/>
                      <a:pt x="3927" y="2720"/>
                      <a:pt x="3951" y="2707"/>
                    </a:cubicBezTo>
                    <a:cubicBezTo>
                      <a:pt x="4027" y="2666"/>
                      <a:pt x="4054" y="2573"/>
                      <a:pt x="4013" y="2497"/>
                    </a:cubicBezTo>
                    <a:cubicBezTo>
                      <a:pt x="3929" y="2341"/>
                      <a:pt x="3836" y="2188"/>
                      <a:pt x="3738" y="2045"/>
                    </a:cubicBezTo>
                    <a:cubicBezTo>
                      <a:pt x="3708" y="2002"/>
                      <a:pt x="3660" y="1979"/>
                      <a:pt x="3611" y="1979"/>
                    </a:cubicBezTo>
                    <a:close/>
                    <a:moveTo>
                      <a:pt x="4099" y="2878"/>
                    </a:moveTo>
                    <a:cubicBezTo>
                      <a:pt x="4079" y="2878"/>
                      <a:pt x="4058" y="2882"/>
                      <a:pt x="4038" y="2890"/>
                    </a:cubicBezTo>
                    <a:cubicBezTo>
                      <a:pt x="3960" y="2924"/>
                      <a:pt x="3923" y="3014"/>
                      <a:pt x="3957" y="3093"/>
                    </a:cubicBezTo>
                    <a:cubicBezTo>
                      <a:pt x="4021" y="3243"/>
                      <a:pt x="4079" y="3400"/>
                      <a:pt x="4131" y="3560"/>
                    </a:cubicBezTo>
                    <a:cubicBezTo>
                      <a:pt x="4152" y="3626"/>
                      <a:pt x="4213" y="3668"/>
                      <a:pt x="4279" y="3668"/>
                    </a:cubicBezTo>
                    <a:cubicBezTo>
                      <a:pt x="4295" y="3668"/>
                      <a:pt x="4311" y="3665"/>
                      <a:pt x="4327" y="3659"/>
                    </a:cubicBezTo>
                    <a:cubicBezTo>
                      <a:pt x="4407" y="3633"/>
                      <a:pt x="4452" y="3546"/>
                      <a:pt x="4426" y="3464"/>
                    </a:cubicBezTo>
                    <a:cubicBezTo>
                      <a:pt x="4370" y="3295"/>
                      <a:pt x="4308" y="3131"/>
                      <a:pt x="4242" y="2972"/>
                    </a:cubicBezTo>
                    <a:cubicBezTo>
                      <a:pt x="4217" y="2913"/>
                      <a:pt x="4159" y="2878"/>
                      <a:pt x="4099" y="2878"/>
                    </a:cubicBezTo>
                    <a:close/>
                    <a:moveTo>
                      <a:pt x="4419" y="3851"/>
                    </a:moveTo>
                    <a:cubicBezTo>
                      <a:pt x="4407" y="3851"/>
                      <a:pt x="4394" y="3853"/>
                      <a:pt x="4382" y="3856"/>
                    </a:cubicBezTo>
                    <a:cubicBezTo>
                      <a:pt x="4299" y="3876"/>
                      <a:pt x="4248" y="3959"/>
                      <a:pt x="4268" y="4042"/>
                    </a:cubicBezTo>
                    <a:cubicBezTo>
                      <a:pt x="4306" y="4201"/>
                      <a:pt x="4341" y="4366"/>
                      <a:pt x="4370" y="4533"/>
                    </a:cubicBezTo>
                    <a:cubicBezTo>
                      <a:pt x="4383" y="4609"/>
                      <a:pt x="4449" y="4661"/>
                      <a:pt x="4522" y="4661"/>
                    </a:cubicBezTo>
                    <a:cubicBezTo>
                      <a:pt x="4532" y="4661"/>
                      <a:pt x="4541" y="4661"/>
                      <a:pt x="4550" y="4660"/>
                    </a:cubicBezTo>
                    <a:cubicBezTo>
                      <a:pt x="4634" y="4645"/>
                      <a:pt x="4689" y="4565"/>
                      <a:pt x="4675" y="4481"/>
                    </a:cubicBezTo>
                    <a:cubicBezTo>
                      <a:pt x="4644" y="4306"/>
                      <a:pt x="4609" y="4134"/>
                      <a:pt x="4568" y="3970"/>
                    </a:cubicBezTo>
                    <a:cubicBezTo>
                      <a:pt x="4551" y="3899"/>
                      <a:pt x="4488" y="3851"/>
                      <a:pt x="4419" y="385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61;p11"/>
              <p:cNvSpPr/>
              <p:nvPr/>
            </p:nvSpPr>
            <p:spPr>
              <a:xfrm>
                <a:off x="468986" y="1926967"/>
                <a:ext cx="607624" cy="983977"/>
              </a:xfrm>
              <a:custGeom>
                <a:avLst/>
                <a:gdLst/>
                <a:ahLst/>
                <a:cxnLst/>
                <a:rect l="l" t="t" r="r" b="b"/>
                <a:pathLst>
                  <a:path w="6077" h="9841" extrusionOk="0">
                    <a:moveTo>
                      <a:pt x="2105" y="0"/>
                    </a:moveTo>
                    <a:cubicBezTo>
                      <a:pt x="2086" y="0"/>
                      <a:pt x="2067" y="0"/>
                      <a:pt x="2049" y="1"/>
                    </a:cubicBezTo>
                    <a:cubicBezTo>
                      <a:pt x="1963" y="4"/>
                      <a:pt x="1896" y="75"/>
                      <a:pt x="1899" y="161"/>
                    </a:cubicBezTo>
                    <a:cubicBezTo>
                      <a:pt x="1900" y="244"/>
                      <a:pt x="1969" y="311"/>
                      <a:pt x="2052" y="311"/>
                    </a:cubicBezTo>
                    <a:cubicBezTo>
                      <a:pt x="2054" y="311"/>
                      <a:pt x="2056" y="311"/>
                      <a:pt x="2057" y="311"/>
                    </a:cubicBezTo>
                    <a:cubicBezTo>
                      <a:pt x="2075" y="311"/>
                      <a:pt x="2093" y="310"/>
                      <a:pt x="2110" y="310"/>
                    </a:cubicBezTo>
                    <a:cubicBezTo>
                      <a:pt x="2257" y="310"/>
                      <a:pt x="2406" y="327"/>
                      <a:pt x="2553" y="358"/>
                    </a:cubicBezTo>
                    <a:cubicBezTo>
                      <a:pt x="2564" y="361"/>
                      <a:pt x="2575" y="362"/>
                      <a:pt x="2586" y="362"/>
                    </a:cubicBezTo>
                    <a:cubicBezTo>
                      <a:pt x="2658" y="362"/>
                      <a:pt x="2722" y="313"/>
                      <a:pt x="2738" y="241"/>
                    </a:cubicBezTo>
                    <a:cubicBezTo>
                      <a:pt x="2755" y="157"/>
                      <a:pt x="2703" y="75"/>
                      <a:pt x="2620" y="56"/>
                    </a:cubicBezTo>
                    <a:cubicBezTo>
                      <a:pt x="2449" y="18"/>
                      <a:pt x="2275" y="0"/>
                      <a:pt x="2105" y="0"/>
                    </a:cubicBezTo>
                    <a:close/>
                    <a:moveTo>
                      <a:pt x="1524" y="82"/>
                    </a:moveTo>
                    <a:cubicBezTo>
                      <a:pt x="1510" y="82"/>
                      <a:pt x="1496" y="84"/>
                      <a:pt x="1482" y="88"/>
                    </a:cubicBezTo>
                    <a:cubicBezTo>
                      <a:pt x="1306" y="138"/>
                      <a:pt x="1128" y="208"/>
                      <a:pt x="955" y="300"/>
                    </a:cubicBezTo>
                    <a:cubicBezTo>
                      <a:pt x="879" y="339"/>
                      <a:pt x="850" y="432"/>
                      <a:pt x="889" y="508"/>
                    </a:cubicBezTo>
                    <a:cubicBezTo>
                      <a:pt x="917" y="560"/>
                      <a:pt x="971" y="591"/>
                      <a:pt x="1026" y="591"/>
                    </a:cubicBezTo>
                    <a:cubicBezTo>
                      <a:pt x="1049" y="591"/>
                      <a:pt x="1074" y="585"/>
                      <a:pt x="1097" y="573"/>
                    </a:cubicBezTo>
                    <a:cubicBezTo>
                      <a:pt x="1252" y="493"/>
                      <a:pt x="1409" y="431"/>
                      <a:pt x="1565" y="387"/>
                    </a:cubicBezTo>
                    <a:cubicBezTo>
                      <a:pt x="1648" y="364"/>
                      <a:pt x="1696" y="278"/>
                      <a:pt x="1673" y="196"/>
                    </a:cubicBezTo>
                    <a:cubicBezTo>
                      <a:pt x="1654" y="127"/>
                      <a:pt x="1592" y="82"/>
                      <a:pt x="1524" y="82"/>
                    </a:cubicBezTo>
                    <a:close/>
                    <a:moveTo>
                      <a:pt x="3094" y="225"/>
                    </a:moveTo>
                    <a:cubicBezTo>
                      <a:pt x="3035" y="225"/>
                      <a:pt x="2979" y="258"/>
                      <a:pt x="2953" y="316"/>
                    </a:cubicBezTo>
                    <a:cubicBezTo>
                      <a:pt x="2917" y="393"/>
                      <a:pt x="2952" y="485"/>
                      <a:pt x="3029" y="519"/>
                    </a:cubicBezTo>
                    <a:cubicBezTo>
                      <a:pt x="3176" y="588"/>
                      <a:pt x="3325" y="672"/>
                      <a:pt x="3472" y="773"/>
                    </a:cubicBezTo>
                    <a:cubicBezTo>
                      <a:pt x="3500" y="790"/>
                      <a:pt x="3529" y="799"/>
                      <a:pt x="3559" y="799"/>
                    </a:cubicBezTo>
                    <a:cubicBezTo>
                      <a:pt x="3609" y="799"/>
                      <a:pt x="3657" y="776"/>
                      <a:pt x="3688" y="732"/>
                    </a:cubicBezTo>
                    <a:cubicBezTo>
                      <a:pt x="3736" y="661"/>
                      <a:pt x="3717" y="565"/>
                      <a:pt x="3647" y="517"/>
                    </a:cubicBezTo>
                    <a:cubicBezTo>
                      <a:pt x="3485" y="407"/>
                      <a:pt x="3320" y="314"/>
                      <a:pt x="3159" y="238"/>
                    </a:cubicBezTo>
                    <a:cubicBezTo>
                      <a:pt x="3138" y="229"/>
                      <a:pt x="3116" y="225"/>
                      <a:pt x="3094" y="225"/>
                    </a:cubicBezTo>
                    <a:close/>
                    <a:moveTo>
                      <a:pt x="574" y="570"/>
                    </a:moveTo>
                    <a:cubicBezTo>
                      <a:pt x="541" y="570"/>
                      <a:pt x="508" y="581"/>
                      <a:pt x="480" y="603"/>
                    </a:cubicBezTo>
                    <a:cubicBezTo>
                      <a:pt x="337" y="710"/>
                      <a:pt x="196" y="834"/>
                      <a:pt x="60" y="970"/>
                    </a:cubicBezTo>
                    <a:cubicBezTo>
                      <a:pt x="1" y="1031"/>
                      <a:pt x="1" y="1128"/>
                      <a:pt x="60" y="1188"/>
                    </a:cubicBezTo>
                    <a:cubicBezTo>
                      <a:pt x="91" y="1219"/>
                      <a:pt x="130" y="1233"/>
                      <a:pt x="171" y="1233"/>
                    </a:cubicBezTo>
                    <a:cubicBezTo>
                      <a:pt x="210" y="1233"/>
                      <a:pt x="250" y="1219"/>
                      <a:pt x="280" y="1188"/>
                    </a:cubicBezTo>
                    <a:cubicBezTo>
                      <a:pt x="404" y="1063"/>
                      <a:pt x="535" y="949"/>
                      <a:pt x="668" y="849"/>
                    </a:cubicBezTo>
                    <a:cubicBezTo>
                      <a:pt x="735" y="796"/>
                      <a:pt x="749" y="700"/>
                      <a:pt x="697" y="632"/>
                    </a:cubicBezTo>
                    <a:cubicBezTo>
                      <a:pt x="666" y="591"/>
                      <a:pt x="620" y="570"/>
                      <a:pt x="574" y="570"/>
                    </a:cubicBezTo>
                    <a:close/>
                    <a:moveTo>
                      <a:pt x="3982" y="821"/>
                    </a:moveTo>
                    <a:cubicBezTo>
                      <a:pt x="3939" y="821"/>
                      <a:pt x="3897" y="839"/>
                      <a:pt x="3867" y="872"/>
                    </a:cubicBezTo>
                    <a:cubicBezTo>
                      <a:pt x="3810" y="936"/>
                      <a:pt x="3814" y="1034"/>
                      <a:pt x="3878" y="1091"/>
                    </a:cubicBezTo>
                    <a:cubicBezTo>
                      <a:pt x="3998" y="1200"/>
                      <a:pt x="4114" y="1325"/>
                      <a:pt x="4224" y="1465"/>
                    </a:cubicBezTo>
                    <a:cubicBezTo>
                      <a:pt x="4254" y="1504"/>
                      <a:pt x="4299" y="1525"/>
                      <a:pt x="4346" y="1525"/>
                    </a:cubicBezTo>
                    <a:cubicBezTo>
                      <a:pt x="4379" y="1525"/>
                      <a:pt x="4413" y="1513"/>
                      <a:pt x="4441" y="1491"/>
                    </a:cubicBezTo>
                    <a:cubicBezTo>
                      <a:pt x="4508" y="1439"/>
                      <a:pt x="4521" y="1341"/>
                      <a:pt x="4467" y="1274"/>
                    </a:cubicBezTo>
                    <a:cubicBezTo>
                      <a:pt x="4347" y="1120"/>
                      <a:pt x="4218" y="981"/>
                      <a:pt x="4085" y="862"/>
                    </a:cubicBezTo>
                    <a:cubicBezTo>
                      <a:pt x="4056" y="835"/>
                      <a:pt x="4019" y="821"/>
                      <a:pt x="3982" y="821"/>
                    </a:cubicBezTo>
                    <a:close/>
                    <a:moveTo>
                      <a:pt x="4647" y="1658"/>
                    </a:moveTo>
                    <a:cubicBezTo>
                      <a:pt x="4620" y="1658"/>
                      <a:pt x="4593" y="1665"/>
                      <a:pt x="4569" y="1679"/>
                    </a:cubicBezTo>
                    <a:cubicBezTo>
                      <a:pt x="4495" y="1723"/>
                      <a:pt x="4470" y="1817"/>
                      <a:pt x="4513" y="1892"/>
                    </a:cubicBezTo>
                    <a:cubicBezTo>
                      <a:pt x="4598" y="2034"/>
                      <a:pt x="4678" y="2190"/>
                      <a:pt x="4755" y="2353"/>
                    </a:cubicBezTo>
                    <a:cubicBezTo>
                      <a:pt x="4781" y="2410"/>
                      <a:pt x="4837" y="2444"/>
                      <a:pt x="4895" y="2444"/>
                    </a:cubicBezTo>
                    <a:cubicBezTo>
                      <a:pt x="4917" y="2444"/>
                      <a:pt x="4939" y="2439"/>
                      <a:pt x="4961" y="2429"/>
                    </a:cubicBezTo>
                    <a:cubicBezTo>
                      <a:pt x="5038" y="2393"/>
                      <a:pt x="5071" y="2301"/>
                      <a:pt x="5035" y="2224"/>
                    </a:cubicBezTo>
                    <a:cubicBezTo>
                      <a:pt x="4955" y="2050"/>
                      <a:pt x="4869" y="1886"/>
                      <a:pt x="4780" y="1734"/>
                    </a:cubicBezTo>
                    <a:cubicBezTo>
                      <a:pt x="4751" y="1685"/>
                      <a:pt x="4699" y="1658"/>
                      <a:pt x="4647" y="1658"/>
                    </a:cubicBezTo>
                    <a:close/>
                    <a:moveTo>
                      <a:pt x="5101" y="2630"/>
                    </a:moveTo>
                    <a:cubicBezTo>
                      <a:pt x="5083" y="2630"/>
                      <a:pt x="5065" y="2634"/>
                      <a:pt x="5047" y="2640"/>
                    </a:cubicBezTo>
                    <a:cubicBezTo>
                      <a:pt x="4966" y="2670"/>
                      <a:pt x="4926" y="2758"/>
                      <a:pt x="4955" y="2839"/>
                    </a:cubicBezTo>
                    <a:cubicBezTo>
                      <a:pt x="5015" y="2997"/>
                      <a:pt x="5070" y="3165"/>
                      <a:pt x="5124" y="3340"/>
                    </a:cubicBezTo>
                    <a:cubicBezTo>
                      <a:pt x="5144" y="3407"/>
                      <a:pt x="5205" y="3449"/>
                      <a:pt x="5271" y="3449"/>
                    </a:cubicBezTo>
                    <a:cubicBezTo>
                      <a:pt x="5286" y="3449"/>
                      <a:pt x="5302" y="3447"/>
                      <a:pt x="5316" y="3443"/>
                    </a:cubicBezTo>
                    <a:cubicBezTo>
                      <a:pt x="5398" y="3418"/>
                      <a:pt x="5444" y="3331"/>
                      <a:pt x="5420" y="3249"/>
                    </a:cubicBezTo>
                    <a:cubicBezTo>
                      <a:pt x="5366" y="3070"/>
                      <a:pt x="5307" y="2895"/>
                      <a:pt x="5246" y="2731"/>
                    </a:cubicBezTo>
                    <a:cubicBezTo>
                      <a:pt x="5222" y="2669"/>
                      <a:pt x="5164" y="2630"/>
                      <a:pt x="5101" y="2630"/>
                    </a:cubicBezTo>
                    <a:close/>
                    <a:moveTo>
                      <a:pt x="5415" y="3658"/>
                    </a:moveTo>
                    <a:cubicBezTo>
                      <a:pt x="5402" y="3658"/>
                      <a:pt x="5389" y="3660"/>
                      <a:pt x="5376" y="3663"/>
                    </a:cubicBezTo>
                    <a:cubicBezTo>
                      <a:pt x="5293" y="3683"/>
                      <a:pt x="5243" y="3766"/>
                      <a:pt x="5264" y="3849"/>
                    </a:cubicBezTo>
                    <a:cubicBezTo>
                      <a:pt x="5304" y="4016"/>
                      <a:pt x="5344" y="4190"/>
                      <a:pt x="5380" y="4368"/>
                    </a:cubicBezTo>
                    <a:cubicBezTo>
                      <a:pt x="5395" y="4441"/>
                      <a:pt x="5460" y="4492"/>
                      <a:pt x="5532" y="4492"/>
                    </a:cubicBezTo>
                    <a:cubicBezTo>
                      <a:pt x="5542" y="4492"/>
                      <a:pt x="5552" y="4490"/>
                      <a:pt x="5562" y="4488"/>
                    </a:cubicBezTo>
                    <a:cubicBezTo>
                      <a:pt x="5647" y="4471"/>
                      <a:pt x="5701" y="4390"/>
                      <a:pt x="5683" y="4305"/>
                    </a:cubicBezTo>
                    <a:cubicBezTo>
                      <a:pt x="5647" y="4123"/>
                      <a:pt x="5606" y="3946"/>
                      <a:pt x="5564" y="3775"/>
                    </a:cubicBezTo>
                    <a:cubicBezTo>
                      <a:pt x="5547" y="3705"/>
                      <a:pt x="5484" y="3658"/>
                      <a:pt x="5415" y="3658"/>
                    </a:cubicBezTo>
                    <a:close/>
                    <a:moveTo>
                      <a:pt x="5629" y="4710"/>
                    </a:moveTo>
                    <a:cubicBezTo>
                      <a:pt x="5621" y="4710"/>
                      <a:pt x="5613" y="4711"/>
                      <a:pt x="5605" y="4712"/>
                    </a:cubicBezTo>
                    <a:cubicBezTo>
                      <a:pt x="5520" y="4726"/>
                      <a:pt x="5463" y="4807"/>
                      <a:pt x="5478" y="4891"/>
                    </a:cubicBezTo>
                    <a:cubicBezTo>
                      <a:pt x="5505" y="5061"/>
                      <a:pt x="5533" y="5238"/>
                      <a:pt x="5556" y="5417"/>
                    </a:cubicBezTo>
                    <a:cubicBezTo>
                      <a:pt x="5568" y="5496"/>
                      <a:pt x="5634" y="5551"/>
                      <a:pt x="5711" y="5551"/>
                    </a:cubicBezTo>
                    <a:cubicBezTo>
                      <a:pt x="5717" y="5551"/>
                      <a:pt x="5724" y="5551"/>
                      <a:pt x="5731" y="5549"/>
                    </a:cubicBezTo>
                    <a:cubicBezTo>
                      <a:pt x="5816" y="5538"/>
                      <a:pt x="5875" y="5461"/>
                      <a:pt x="5864" y="5376"/>
                    </a:cubicBezTo>
                    <a:cubicBezTo>
                      <a:pt x="5839" y="5194"/>
                      <a:pt x="5811" y="5013"/>
                      <a:pt x="5782" y="4840"/>
                    </a:cubicBezTo>
                    <a:cubicBezTo>
                      <a:pt x="5769" y="4764"/>
                      <a:pt x="5704" y="4710"/>
                      <a:pt x="5629" y="4710"/>
                    </a:cubicBezTo>
                    <a:close/>
                    <a:moveTo>
                      <a:pt x="5777" y="5776"/>
                    </a:moveTo>
                    <a:cubicBezTo>
                      <a:pt x="5771" y="5776"/>
                      <a:pt x="5765" y="5776"/>
                      <a:pt x="5759" y="5777"/>
                    </a:cubicBezTo>
                    <a:cubicBezTo>
                      <a:pt x="5674" y="5785"/>
                      <a:pt x="5612" y="5861"/>
                      <a:pt x="5622" y="5947"/>
                    </a:cubicBezTo>
                    <a:cubicBezTo>
                      <a:pt x="5641" y="6119"/>
                      <a:pt x="5658" y="6298"/>
                      <a:pt x="5673" y="6477"/>
                    </a:cubicBezTo>
                    <a:cubicBezTo>
                      <a:pt x="5680" y="6559"/>
                      <a:pt x="5747" y="6620"/>
                      <a:pt x="5827" y="6620"/>
                    </a:cubicBezTo>
                    <a:cubicBezTo>
                      <a:pt x="5832" y="6620"/>
                      <a:pt x="5836" y="6620"/>
                      <a:pt x="5841" y="6619"/>
                    </a:cubicBezTo>
                    <a:cubicBezTo>
                      <a:pt x="5925" y="6611"/>
                      <a:pt x="5989" y="6537"/>
                      <a:pt x="5982" y="6451"/>
                    </a:cubicBezTo>
                    <a:cubicBezTo>
                      <a:pt x="5966" y="6269"/>
                      <a:pt x="5948" y="6088"/>
                      <a:pt x="5929" y="5914"/>
                    </a:cubicBezTo>
                    <a:cubicBezTo>
                      <a:pt x="5921" y="5834"/>
                      <a:pt x="5854" y="5776"/>
                      <a:pt x="5777" y="5776"/>
                    </a:cubicBezTo>
                    <a:close/>
                    <a:moveTo>
                      <a:pt x="5865" y="6846"/>
                    </a:moveTo>
                    <a:cubicBezTo>
                      <a:pt x="5862" y="6846"/>
                      <a:pt x="5859" y="6846"/>
                      <a:pt x="5857" y="6846"/>
                    </a:cubicBezTo>
                    <a:cubicBezTo>
                      <a:pt x="5772" y="6852"/>
                      <a:pt x="5706" y="6925"/>
                      <a:pt x="5712" y="7011"/>
                    </a:cubicBezTo>
                    <a:cubicBezTo>
                      <a:pt x="5723" y="7185"/>
                      <a:pt x="5733" y="7364"/>
                      <a:pt x="5740" y="7544"/>
                    </a:cubicBezTo>
                    <a:cubicBezTo>
                      <a:pt x="5744" y="7628"/>
                      <a:pt x="5813" y="7692"/>
                      <a:pt x="5894" y="7692"/>
                    </a:cubicBezTo>
                    <a:lnTo>
                      <a:pt x="5902" y="7692"/>
                    </a:lnTo>
                    <a:cubicBezTo>
                      <a:pt x="5988" y="7688"/>
                      <a:pt x="6053" y="7616"/>
                      <a:pt x="6050" y="7531"/>
                    </a:cubicBezTo>
                    <a:cubicBezTo>
                      <a:pt x="6042" y="7350"/>
                      <a:pt x="6033" y="7168"/>
                      <a:pt x="6021" y="6992"/>
                    </a:cubicBezTo>
                    <a:cubicBezTo>
                      <a:pt x="6016" y="6908"/>
                      <a:pt x="5947" y="6846"/>
                      <a:pt x="5865" y="6846"/>
                    </a:cubicBezTo>
                    <a:close/>
                    <a:moveTo>
                      <a:pt x="5912" y="7919"/>
                    </a:moveTo>
                    <a:cubicBezTo>
                      <a:pt x="5911" y="7919"/>
                      <a:pt x="5910" y="7919"/>
                      <a:pt x="5909" y="7919"/>
                    </a:cubicBezTo>
                    <a:cubicBezTo>
                      <a:pt x="5823" y="7922"/>
                      <a:pt x="5756" y="7992"/>
                      <a:pt x="5757" y="8078"/>
                    </a:cubicBezTo>
                    <a:cubicBezTo>
                      <a:pt x="5762" y="8255"/>
                      <a:pt x="5765" y="8435"/>
                      <a:pt x="5766" y="8613"/>
                    </a:cubicBezTo>
                    <a:cubicBezTo>
                      <a:pt x="5766" y="8699"/>
                      <a:pt x="5836" y="8767"/>
                      <a:pt x="5921" y="8767"/>
                    </a:cubicBezTo>
                    <a:lnTo>
                      <a:pt x="5922" y="8767"/>
                    </a:lnTo>
                    <a:cubicBezTo>
                      <a:pt x="6008" y="8766"/>
                      <a:pt x="6076" y="8696"/>
                      <a:pt x="6075" y="8611"/>
                    </a:cubicBezTo>
                    <a:cubicBezTo>
                      <a:pt x="6075" y="8431"/>
                      <a:pt x="6072" y="8249"/>
                      <a:pt x="6068" y="8071"/>
                    </a:cubicBezTo>
                    <a:cubicBezTo>
                      <a:pt x="6065" y="7986"/>
                      <a:pt x="5996" y="7919"/>
                      <a:pt x="5912" y="7919"/>
                    </a:cubicBezTo>
                    <a:close/>
                    <a:moveTo>
                      <a:pt x="5922" y="8995"/>
                    </a:moveTo>
                    <a:cubicBezTo>
                      <a:pt x="5836" y="8995"/>
                      <a:pt x="5766" y="9063"/>
                      <a:pt x="5765" y="9147"/>
                    </a:cubicBezTo>
                    <a:cubicBezTo>
                      <a:pt x="5763" y="9327"/>
                      <a:pt x="5760" y="9507"/>
                      <a:pt x="5755" y="9682"/>
                    </a:cubicBezTo>
                    <a:cubicBezTo>
                      <a:pt x="5752" y="9767"/>
                      <a:pt x="5820" y="9839"/>
                      <a:pt x="5905" y="9841"/>
                    </a:cubicBezTo>
                    <a:lnTo>
                      <a:pt x="5909" y="9841"/>
                    </a:lnTo>
                    <a:cubicBezTo>
                      <a:pt x="5993" y="9841"/>
                      <a:pt x="6062" y="9775"/>
                      <a:pt x="6065" y="9691"/>
                    </a:cubicBezTo>
                    <a:cubicBezTo>
                      <a:pt x="6069" y="9513"/>
                      <a:pt x="6072" y="9332"/>
                      <a:pt x="6075" y="9150"/>
                    </a:cubicBezTo>
                    <a:cubicBezTo>
                      <a:pt x="6075" y="9066"/>
                      <a:pt x="6007" y="8996"/>
                      <a:pt x="5922" y="899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62;p11"/>
              <p:cNvSpPr/>
              <p:nvPr/>
            </p:nvSpPr>
            <p:spPr>
              <a:xfrm>
                <a:off x="1131965" y="2850148"/>
                <a:ext cx="211574" cy="158680"/>
              </a:xfrm>
              <a:custGeom>
                <a:avLst/>
                <a:gdLst/>
                <a:ahLst/>
                <a:cxnLst/>
                <a:rect l="l" t="t" r="r" b="b"/>
                <a:pathLst>
                  <a:path w="2116" h="1587" extrusionOk="0">
                    <a:moveTo>
                      <a:pt x="648" y="0"/>
                    </a:moveTo>
                    <a:cubicBezTo>
                      <a:pt x="647" y="0"/>
                      <a:pt x="646" y="0"/>
                      <a:pt x="645" y="0"/>
                    </a:cubicBezTo>
                    <a:cubicBezTo>
                      <a:pt x="475" y="3"/>
                      <a:pt x="297" y="42"/>
                      <a:pt x="115" y="118"/>
                    </a:cubicBezTo>
                    <a:cubicBezTo>
                      <a:pt x="36" y="150"/>
                      <a:pt x="0" y="242"/>
                      <a:pt x="32" y="321"/>
                    </a:cubicBezTo>
                    <a:cubicBezTo>
                      <a:pt x="57" y="380"/>
                      <a:pt x="115" y="415"/>
                      <a:pt x="175" y="415"/>
                    </a:cubicBezTo>
                    <a:cubicBezTo>
                      <a:pt x="195" y="415"/>
                      <a:pt x="216" y="412"/>
                      <a:pt x="235" y="404"/>
                    </a:cubicBezTo>
                    <a:cubicBezTo>
                      <a:pt x="379" y="344"/>
                      <a:pt x="519" y="312"/>
                      <a:pt x="650" y="309"/>
                    </a:cubicBezTo>
                    <a:cubicBezTo>
                      <a:pt x="736" y="309"/>
                      <a:pt x="804" y="238"/>
                      <a:pt x="803" y="153"/>
                    </a:cubicBezTo>
                    <a:cubicBezTo>
                      <a:pt x="801" y="68"/>
                      <a:pt x="731" y="0"/>
                      <a:pt x="648" y="0"/>
                    </a:cubicBezTo>
                    <a:close/>
                    <a:moveTo>
                      <a:pt x="1117" y="112"/>
                    </a:moveTo>
                    <a:cubicBezTo>
                      <a:pt x="1061" y="112"/>
                      <a:pt x="1006" y="142"/>
                      <a:pt x="979" y="195"/>
                    </a:cubicBezTo>
                    <a:cubicBezTo>
                      <a:pt x="938" y="270"/>
                      <a:pt x="967" y="364"/>
                      <a:pt x="1043" y="404"/>
                    </a:cubicBezTo>
                    <a:cubicBezTo>
                      <a:pt x="1158" y="465"/>
                      <a:pt x="1267" y="557"/>
                      <a:pt x="1368" y="676"/>
                    </a:cubicBezTo>
                    <a:cubicBezTo>
                      <a:pt x="1398" y="713"/>
                      <a:pt x="1442" y="731"/>
                      <a:pt x="1486" y="731"/>
                    </a:cubicBezTo>
                    <a:cubicBezTo>
                      <a:pt x="1521" y="731"/>
                      <a:pt x="1556" y="720"/>
                      <a:pt x="1585" y="696"/>
                    </a:cubicBezTo>
                    <a:cubicBezTo>
                      <a:pt x="1650" y="641"/>
                      <a:pt x="1659" y="544"/>
                      <a:pt x="1605" y="478"/>
                    </a:cubicBezTo>
                    <a:cubicBezTo>
                      <a:pt x="1479" y="326"/>
                      <a:pt x="1339" y="210"/>
                      <a:pt x="1187" y="130"/>
                    </a:cubicBezTo>
                    <a:cubicBezTo>
                      <a:pt x="1165" y="118"/>
                      <a:pt x="1141" y="112"/>
                      <a:pt x="1117" y="112"/>
                    </a:cubicBezTo>
                    <a:close/>
                    <a:moveTo>
                      <a:pt x="1750" y="829"/>
                    </a:moveTo>
                    <a:cubicBezTo>
                      <a:pt x="1726" y="829"/>
                      <a:pt x="1702" y="835"/>
                      <a:pt x="1680" y="847"/>
                    </a:cubicBezTo>
                    <a:cubicBezTo>
                      <a:pt x="1604" y="886"/>
                      <a:pt x="1573" y="979"/>
                      <a:pt x="1613" y="1055"/>
                    </a:cubicBezTo>
                    <a:cubicBezTo>
                      <a:pt x="1677" y="1182"/>
                      <a:pt x="1738" y="1326"/>
                      <a:pt x="1795" y="1483"/>
                    </a:cubicBezTo>
                    <a:cubicBezTo>
                      <a:pt x="1817" y="1547"/>
                      <a:pt x="1876" y="1587"/>
                      <a:pt x="1940" y="1587"/>
                    </a:cubicBezTo>
                    <a:cubicBezTo>
                      <a:pt x="1958" y="1587"/>
                      <a:pt x="1975" y="1584"/>
                      <a:pt x="1991" y="1578"/>
                    </a:cubicBezTo>
                    <a:cubicBezTo>
                      <a:pt x="2073" y="1549"/>
                      <a:pt x="2115" y="1461"/>
                      <a:pt x="2086" y="1380"/>
                    </a:cubicBezTo>
                    <a:cubicBezTo>
                      <a:pt x="2026" y="1209"/>
                      <a:pt x="1959" y="1053"/>
                      <a:pt x="1888" y="914"/>
                    </a:cubicBezTo>
                    <a:cubicBezTo>
                      <a:pt x="1860" y="860"/>
                      <a:pt x="1806" y="829"/>
                      <a:pt x="1750" y="82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11"/>
              <p:cNvSpPr/>
              <p:nvPr/>
            </p:nvSpPr>
            <p:spPr>
              <a:xfrm>
                <a:off x="1343542" y="2947887"/>
                <a:ext cx="130484" cy="157280"/>
              </a:xfrm>
              <a:custGeom>
                <a:avLst/>
                <a:gdLst/>
                <a:ahLst/>
                <a:cxnLst/>
                <a:rect l="l" t="t" r="r" b="b"/>
                <a:pathLst>
                  <a:path w="1305" h="1573" extrusionOk="0">
                    <a:moveTo>
                      <a:pt x="1127" y="1"/>
                    </a:moveTo>
                    <a:cubicBezTo>
                      <a:pt x="1098" y="1"/>
                      <a:pt x="1068" y="9"/>
                      <a:pt x="1042" y="26"/>
                    </a:cubicBezTo>
                    <a:cubicBezTo>
                      <a:pt x="891" y="128"/>
                      <a:pt x="746" y="257"/>
                      <a:pt x="614" y="407"/>
                    </a:cubicBezTo>
                    <a:cubicBezTo>
                      <a:pt x="557" y="471"/>
                      <a:pt x="563" y="568"/>
                      <a:pt x="627" y="625"/>
                    </a:cubicBezTo>
                    <a:cubicBezTo>
                      <a:pt x="656" y="651"/>
                      <a:pt x="693" y="665"/>
                      <a:pt x="729" y="665"/>
                    </a:cubicBezTo>
                    <a:cubicBezTo>
                      <a:pt x="773" y="665"/>
                      <a:pt x="815" y="646"/>
                      <a:pt x="845" y="612"/>
                    </a:cubicBezTo>
                    <a:cubicBezTo>
                      <a:pt x="961" y="481"/>
                      <a:pt x="1086" y="372"/>
                      <a:pt x="1214" y="284"/>
                    </a:cubicBezTo>
                    <a:cubicBezTo>
                      <a:pt x="1285" y="236"/>
                      <a:pt x="1304" y="140"/>
                      <a:pt x="1256" y="69"/>
                    </a:cubicBezTo>
                    <a:cubicBezTo>
                      <a:pt x="1226" y="25"/>
                      <a:pt x="1177" y="1"/>
                      <a:pt x="1127" y="1"/>
                    </a:cubicBezTo>
                    <a:close/>
                    <a:moveTo>
                      <a:pt x="417" y="787"/>
                    </a:moveTo>
                    <a:cubicBezTo>
                      <a:pt x="365" y="787"/>
                      <a:pt x="314" y="814"/>
                      <a:pt x="285" y="863"/>
                    </a:cubicBezTo>
                    <a:cubicBezTo>
                      <a:pt x="193" y="1014"/>
                      <a:pt x="108" y="1180"/>
                      <a:pt x="34" y="1358"/>
                    </a:cubicBezTo>
                    <a:cubicBezTo>
                      <a:pt x="1" y="1435"/>
                      <a:pt x="37" y="1527"/>
                      <a:pt x="116" y="1560"/>
                    </a:cubicBezTo>
                    <a:cubicBezTo>
                      <a:pt x="135" y="1569"/>
                      <a:pt x="155" y="1572"/>
                      <a:pt x="175" y="1572"/>
                    </a:cubicBezTo>
                    <a:cubicBezTo>
                      <a:pt x="237" y="1572"/>
                      <a:pt x="293" y="1537"/>
                      <a:pt x="318" y="1479"/>
                    </a:cubicBezTo>
                    <a:cubicBezTo>
                      <a:pt x="388" y="1314"/>
                      <a:pt x="467" y="1161"/>
                      <a:pt x="550" y="1021"/>
                    </a:cubicBezTo>
                    <a:cubicBezTo>
                      <a:pt x="593" y="947"/>
                      <a:pt x="570" y="852"/>
                      <a:pt x="497" y="809"/>
                    </a:cubicBezTo>
                    <a:cubicBezTo>
                      <a:pt x="472" y="794"/>
                      <a:pt x="444" y="787"/>
                      <a:pt x="417" y="78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4" name="Google Shape;64;p11"/>
            <p:cNvSpPr/>
            <p:nvPr/>
          </p:nvSpPr>
          <p:spPr>
            <a:xfrm>
              <a:off x="7260752" y="2708950"/>
              <a:ext cx="356100" cy="356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30548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5"/>
        <p:cNvGrpSpPr/>
        <p:nvPr/>
      </p:nvGrpSpPr>
      <p:grpSpPr>
        <a:xfrm>
          <a:off x="0" y="0"/>
          <a:ext cx="0" cy="0"/>
          <a:chOff x="0" y="0"/>
          <a:chExt cx="0" cy="0"/>
        </a:xfrm>
      </p:grpSpPr>
    </p:spTree>
    <p:extLst>
      <p:ext uri="{BB962C8B-B14F-4D97-AF65-F5344CB8AC3E}">
        <p14:creationId xmlns:p14="http://schemas.microsoft.com/office/powerpoint/2010/main" val="28935517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solidFill>
          <a:schemeClr val="lt2"/>
        </a:solidFill>
        <a:effectLst/>
      </p:bgPr>
    </p:bg>
    <p:spTree>
      <p:nvGrpSpPr>
        <p:cNvPr id="1" name="Shape 66"/>
        <p:cNvGrpSpPr/>
        <p:nvPr/>
      </p:nvGrpSpPr>
      <p:grpSpPr>
        <a:xfrm>
          <a:off x="0" y="0"/>
          <a:ext cx="0" cy="0"/>
          <a:chOff x="0" y="0"/>
          <a:chExt cx="0" cy="0"/>
        </a:xfrm>
      </p:grpSpPr>
      <p:sp>
        <p:nvSpPr>
          <p:cNvPr id="67" name="Google Shape;67;p13"/>
          <p:cNvSpPr/>
          <p:nvPr/>
        </p:nvSpPr>
        <p:spPr>
          <a:xfrm rot="-5400000" flipH="1">
            <a:off x="3493305" y="-2962292"/>
            <a:ext cx="5091803" cy="14880387"/>
          </a:xfrm>
          <a:custGeom>
            <a:avLst/>
            <a:gdLst/>
            <a:ahLst/>
            <a:cxnLst/>
            <a:rect l="l" t="t" r="r" b="b"/>
            <a:pathLst>
              <a:path w="28704" h="65588" extrusionOk="0">
                <a:moveTo>
                  <a:pt x="0" y="0"/>
                </a:moveTo>
                <a:lnTo>
                  <a:pt x="0" y="5968"/>
                </a:lnTo>
                <a:cubicBezTo>
                  <a:pt x="2652" y="4653"/>
                  <a:pt x="5293" y="3317"/>
                  <a:pt x="8108" y="2424"/>
                </a:cubicBezTo>
                <a:cubicBezTo>
                  <a:pt x="10064" y="1804"/>
                  <a:pt x="12152" y="1419"/>
                  <a:pt x="14206" y="1419"/>
                </a:cubicBezTo>
                <a:cubicBezTo>
                  <a:pt x="16383" y="1419"/>
                  <a:pt x="18523" y="1851"/>
                  <a:pt x="20431" y="2892"/>
                </a:cubicBezTo>
                <a:cubicBezTo>
                  <a:pt x="23716" y="4683"/>
                  <a:pt x="25901" y="8086"/>
                  <a:pt x="26919" y="11687"/>
                </a:cubicBezTo>
                <a:cubicBezTo>
                  <a:pt x="28703" y="17997"/>
                  <a:pt x="27234" y="24777"/>
                  <a:pt x="24998" y="30942"/>
                </a:cubicBezTo>
                <a:cubicBezTo>
                  <a:pt x="22760" y="37106"/>
                  <a:pt x="19753" y="43029"/>
                  <a:pt x="18339" y="49433"/>
                </a:cubicBezTo>
                <a:cubicBezTo>
                  <a:pt x="17152" y="54808"/>
                  <a:pt x="17252" y="60766"/>
                  <a:pt x="19716" y="65588"/>
                </a:cubicBezTo>
                <a:lnTo>
                  <a:pt x="28374" y="65588"/>
                </a:lnTo>
                <a:lnTo>
                  <a:pt x="2837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8" name="Google Shape;68;p13"/>
          <p:cNvSpPr/>
          <p:nvPr/>
        </p:nvSpPr>
        <p:spPr>
          <a:xfrm rot="5400000">
            <a:off x="-174167" y="-320567"/>
            <a:ext cx="2376784" cy="2640891"/>
          </a:xfrm>
          <a:custGeom>
            <a:avLst/>
            <a:gdLst/>
            <a:ahLst/>
            <a:cxnLst/>
            <a:rect l="l" t="t" r="r" b="b"/>
            <a:pathLst>
              <a:path w="28375" h="31528" extrusionOk="0">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9" name="Google Shape;69;p13"/>
          <p:cNvSpPr txBox="1">
            <a:spLocks noGrp="1"/>
          </p:cNvSpPr>
          <p:nvPr>
            <p:ph type="title" hasCustomPrompt="1"/>
          </p:nvPr>
        </p:nvSpPr>
        <p:spPr>
          <a:xfrm>
            <a:off x="1064267" y="3026601"/>
            <a:ext cx="804000" cy="646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2100"/>
              <a:buFont typeface="Bevan"/>
              <a:buNone/>
              <a:defRPr sz="2800">
                <a:solidFill>
                  <a:schemeClr val="lt1"/>
                </a:solidFill>
                <a:latin typeface="Bevan"/>
                <a:ea typeface="Bevan"/>
                <a:cs typeface="Bevan"/>
                <a:sym typeface="Bevan"/>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
        <p:nvSpPr>
          <p:cNvPr id="70" name="Google Shape;70;p13"/>
          <p:cNvSpPr txBox="1">
            <a:spLocks noGrp="1"/>
          </p:cNvSpPr>
          <p:nvPr>
            <p:ph type="subTitle" idx="1"/>
          </p:nvPr>
        </p:nvSpPr>
        <p:spPr>
          <a:xfrm>
            <a:off x="2374267" y="2913167"/>
            <a:ext cx="3835200" cy="514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1pPr>
            <a:lvl2pPr lvl="1" rtl="0">
              <a:lnSpc>
                <a:spcPct val="100000"/>
              </a:lnSpc>
              <a:spcBef>
                <a:spcPts val="0"/>
              </a:spcBef>
              <a:spcAft>
                <a:spcPts val="0"/>
              </a:spcAft>
              <a:buClr>
                <a:schemeClr val="dk2"/>
              </a:buClr>
              <a:buSzPts val="2800"/>
              <a:buFont typeface="Dosis ExtraLight"/>
              <a:buNone/>
              <a:defRPr sz="3733">
                <a:solidFill>
                  <a:schemeClr val="dk2"/>
                </a:solidFill>
                <a:latin typeface="Dosis ExtraLight"/>
                <a:ea typeface="Dosis ExtraLight"/>
                <a:cs typeface="Dosis ExtraLight"/>
                <a:sym typeface="Dosis ExtraLight"/>
              </a:defRPr>
            </a:lvl2pPr>
            <a:lvl3pPr lvl="2" rtl="0">
              <a:lnSpc>
                <a:spcPct val="100000"/>
              </a:lnSpc>
              <a:spcBef>
                <a:spcPts val="0"/>
              </a:spcBef>
              <a:spcAft>
                <a:spcPts val="0"/>
              </a:spcAft>
              <a:buClr>
                <a:schemeClr val="dk2"/>
              </a:buClr>
              <a:buSzPts val="2800"/>
              <a:buFont typeface="Dosis ExtraLight"/>
              <a:buNone/>
              <a:defRPr sz="3733">
                <a:solidFill>
                  <a:schemeClr val="dk2"/>
                </a:solidFill>
                <a:latin typeface="Dosis ExtraLight"/>
                <a:ea typeface="Dosis ExtraLight"/>
                <a:cs typeface="Dosis ExtraLight"/>
                <a:sym typeface="Dosis ExtraLight"/>
              </a:defRPr>
            </a:lvl3pPr>
            <a:lvl4pPr lvl="3" rtl="0">
              <a:lnSpc>
                <a:spcPct val="100000"/>
              </a:lnSpc>
              <a:spcBef>
                <a:spcPts val="0"/>
              </a:spcBef>
              <a:spcAft>
                <a:spcPts val="0"/>
              </a:spcAft>
              <a:buClr>
                <a:schemeClr val="dk2"/>
              </a:buClr>
              <a:buSzPts val="2800"/>
              <a:buFont typeface="Dosis ExtraLight"/>
              <a:buNone/>
              <a:defRPr sz="3733">
                <a:solidFill>
                  <a:schemeClr val="dk2"/>
                </a:solidFill>
                <a:latin typeface="Dosis ExtraLight"/>
                <a:ea typeface="Dosis ExtraLight"/>
                <a:cs typeface="Dosis ExtraLight"/>
                <a:sym typeface="Dosis ExtraLight"/>
              </a:defRPr>
            </a:lvl4pPr>
            <a:lvl5pPr lvl="4" rtl="0">
              <a:lnSpc>
                <a:spcPct val="100000"/>
              </a:lnSpc>
              <a:spcBef>
                <a:spcPts val="0"/>
              </a:spcBef>
              <a:spcAft>
                <a:spcPts val="0"/>
              </a:spcAft>
              <a:buClr>
                <a:schemeClr val="dk2"/>
              </a:buClr>
              <a:buSzPts val="2800"/>
              <a:buFont typeface="Dosis ExtraLight"/>
              <a:buNone/>
              <a:defRPr sz="3733">
                <a:solidFill>
                  <a:schemeClr val="dk2"/>
                </a:solidFill>
                <a:latin typeface="Dosis ExtraLight"/>
                <a:ea typeface="Dosis ExtraLight"/>
                <a:cs typeface="Dosis ExtraLight"/>
                <a:sym typeface="Dosis ExtraLight"/>
              </a:defRPr>
            </a:lvl5pPr>
            <a:lvl6pPr lvl="5" rtl="0">
              <a:lnSpc>
                <a:spcPct val="100000"/>
              </a:lnSpc>
              <a:spcBef>
                <a:spcPts val="0"/>
              </a:spcBef>
              <a:spcAft>
                <a:spcPts val="0"/>
              </a:spcAft>
              <a:buClr>
                <a:schemeClr val="dk2"/>
              </a:buClr>
              <a:buSzPts val="2800"/>
              <a:buFont typeface="Dosis ExtraLight"/>
              <a:buNone/>
              <a:defRPr sz="3733">
                <a:solidFill>
                  <a:schemeClr val="dk2"/>
                </a:solidFill>
                <a:latin typeface="Dosis ExtraLight"/>
                <a:ea typeface="Dosis ExtraLight"/>
                <a:cs typeface="Dosis ExtraLight"/>
                <a:sym typeface="Dosis ExtraLight"/>
              </a:defRPr>
            </a:lvl6pPr>
            <a:lvl7pPr lvl="6" rtl="0">
              <a:lnSpc>
                <a:spcPct val="100000"/>
              </a:lnSpc>
              <a:spcBef>
                <a:spcPts val="0"/>
              </a:spcBef>
              <a:spcAft>
                <a:spcPts val="0"/>
              </a:spcAft>
              <a:buClr>
                <a:schemeClr val="dk2"/>
              </a:buClr>
              <a:buSzPts val="2800"/>
              <a:buFont typeface="Dosis ExtraLight"/>
              <a:buNone/>
              <a:defRPr sz="3733">
                <a:solidFill>
                  <a:schemeClr val="dk2"/>
                </a:solidFill>
                <a:latin typeface="Dosis ExtraLight"/>
                <a:ea typeface="Dosis ExtraLight"/>
                <a:cs typeface="Dosis ExtraLight"/>
                <a:sym typeface="Dosis ExtraLight"/>
              </a:defRPr>
            </a:lvl7pPr>
            <a:lvl8pPr lvl="7" rtl="0">
              <a:lnSpc>
                <a:spcPct val="100000"/>
              </a:lnSpc>
              <a:spcBef>
                <a:spcPts val="0"/>
              </a:spcBef>
              <a:spcAft>
                <a:spcPts val="0"/>
              </a:spcAft>
              <a:buClr>
                <a:schemeClr val="dk2"/>
              </a:buClr>
              <a:buSzPts val="2800"/>
              <a:buFont typeface="Dosis ExtraLight"/>
              <a:buNone/>
              <a:defRPr sz="3733">
                <a:solidFill>
                  <a:schemeClr val="dk2"/>
                </a:solidFill>
                <a:latin typeface="Dosis ExtraLight"/>
                <a:ea typeface="Dosis ExtraLight"/>
                <a:cs typeface="Dosis ExtraLight"/>
                <a:sym typeface="Dosis ExtraLight"/>
              </a:defRPr>
            </a:lvl8pPr>
            <a:lvl9pPr lvl="8" rtl="0">
              <a:lnSpc>
                <a:spcPct val="100000"/>
              </a:lnSpc>
              <a:spcBef>
                <a:spcPts val="0"/>
              </a:spcBef>
              <a:spcAft>
                <a:spcPts val="0"/>
              </a:spcAft>
              <a:buClr>
                <a:schemeClr val="dk2"/>
              </a:buClr>
              <a:buSzPts val="2800"/>
              <a:buFont typeface="Dosis ExtraLight"/>
              <a:buNone/>
              <a:defRPr sz="3733">
                <a:solidFill>
                  <a:schemeClr val="dk2"/>
                </a:solidFill>
                <a:latin typeface="Dosis ExtraLight"/>
                <a:ea typeface="Dosis ExtraLight"/>
                <a:cs typeface="Dosis ExtraLight"/>
                <a:sym typeface="Dosis ExtraLight"/>
              </a:defRPr>
            </a:lvl9pPr>
          </a:lstStyle>
          <a:p>
            <a:r>
              <a:rPr lang="en-US"/>
              <a:t>Click to edit Master subtitle style</a:t>
            </a:r>
            <a:endParaRPr/>
          </a:p>
        </p:txBody>
      </p:sp>
      <p:sp>
        <p:nvSpPr>
          <p:cNvPr id="71" name="Google Shape;71;p13"/>
          <p:cNvSpPr txBox="1">
            <a:spLocks noGrp="1"/>
          </p:cNvSpPr>
          <p:nvPr>
            <p:ph type="title" idx="2" hasCustomPrompt="1"/>
          </p:nvPr>
        </p:nvSpPr>
        <p:spPr>
          <a:xfrm>
            <a:off x="1064267" y="4213333"/>
            <a:ext cx="804000" cy="646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2100"/>
              <a:buFont typeface="Bevan"/>
              <a:buNone/>
              <a:defRPr sz="2800">
                <a:solidFill>
                  <a:schemeClr val="lt1"/>
                </a:solidFill>
                <a:latin typeface="Bevan"/>
                <a:ea typeface="Bevan"/>
                <a:cs typeface="Bevan"/>
                <a:sym typeface="Bevan"/>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
        <p:nvSpPr>
          <p:cNvPr id="72" name="Google Shape;72;p13"/>
          <p:cNvSpPr txBox="1">
            <a:spLocks noGrp="1"/>
          </p:cNvSpPr>
          <p:nvPr>
            <p:ph type="subTitle" idx="3"/>
          </p:nvPr>
        </p:nvSpPr>
        <p:spPr>
          <a:xfrm>
            <a:off x="2374267" y="4103200"/>
            <a:ext cx="3835200" cy="514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1pPr>
            <a:lvl2pPr lvl="1"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2pPr>
            <a:lvl3pPr lvl="2"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3pPr>
            <a:lvl4pPr lvl="3"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4pPr>
            <a:lvl5pPr lvl="4"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5pPr>
            <a:lvl6pPr lvl="5"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6pPr>
            <a:lvl7pPr lvl="6"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7pPr>
            <a:lvl8pPr lvl="7"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8pPr>
            <a:lvl9pPr lvl="8"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9pPr>
          </a:lstStyle>
          <a:p>
            <a:r>
              <a:rPr lang="en-US"/>
              <a:t>Click to edit Master subtitle style</a:t>
            </a:r>
            <a:endParaRPr/>
          </a:p>
        </p:txBody>
      </p:sp>
      <p:sp>
        <p:nvSpPr>
          <p:cNvPr id="73" name="Google Shape;73;p13"/>
          <p:cNvSpPr txBox="1">
            <a:spLocks noGrp="1"/>
          </p:cNvSpPr>
          <p:nvPr>
            <p:ph type="title" idx="4" hasCustomPrompt="1"/>
          </p:nvPr>
        </p:nvSpPr>
        <p:spPr>
          <a:xfrm>
            <a:off x="1064267" y="5393167"/>
            <a:ext cx="804000" cy="646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2100"/>
              <a:buFont typeface="Bevan"/>
              <a:buNone/>
              <a:defRPr sz="2800">
                <a:solidFill>
                  <a:schemeClr val="lt1"/>
                </a:solidFill>
                <a:latin typeface="Bevan"/>
                <a:ea typeface="Bevan"/>
                <a:cs typeface="Bevan"/>
                <a:sym typeface="Bevan"/>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
        <p:nvSpPr>
          <p:cNvPr id="74" name="Google Shape;74;p13"/>
          <p:cNvSpPr txBox="1">
            <a:spLocks noGrp="1"/>
          </p:cNvSpPr>
          <p:nvPr>
            <p:ph type="subTitle" idx="5"/>
          </p:nvPr>
        </p:nvSpPr>
        <p:spPr>
          <a:xfrm>
            <a:off x="2374267" y="5293233"/>
            <a:ext cx="3835200" cy="514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1pPr>
            <a:lvl2pPr lvl="1"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2pPr>
            <a:lvl3pPr lvl="2"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3pPr>
            <a:lvl4pPr lvl="3"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4pPr>
            <a:lvl5pPr lvl="4"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5pPr>
            <a:lvl6pPr lvl="5"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6pPr>
            <a:lvl7pPr lvl="6"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7pPr>
            <a:lvl8pPr lvl="7"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8pPr>
            <a:lvl9pPr lvl="8"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9pPr>
          </a:lstStyle>
          <a:p>
            <a:r>
              <a:rPr lang="en-US"/>
              <a:t>Click to edit Master subtitle style</a:t>
            </a:r>
            <a:endParaRPr/>
          </a:p>
        </p:txBody>
      </p:sp>
      <p:sp>
        <p:nvSpPr>
          <p:cNvPr id="75" name="Google Shape;75;p13"/>
          <p:cNvSpPr txBox="1">
            <a:spLocks noGrp="1"/>
          </p:cNvSpPr>
          <p:nvPr>
            <p:ph type="title" idx="6" hasCustomPrompt="1"/>
          </p:nvPr>
        </p:nvSpPr>
        <p:spPr>
          <a:xfrm>
            <a:off x="1064267" y="1823316"/>
            <a:ext cx="804000" cy="646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2100"/>
              <a:buFont typeface="Bevan"/>
              <a:buNone/>
              <a:defRPr sz="2800">
                <a:solidFill>
                  <a:schemeClr val="lt1"/>
                </a:solidFill>
                <a:latin typeface="Bevan"/>
                <a:ea typeface="Bevan"/>
                <a:cs typeface="Bevan"/>
                <a:sym typeface="Bevan"/>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
        <p:nvSpPr>
          <p:cNvPr id="76" name="Google Shape;76;p13"/>
          <p:cNvSpPr txBox="1">
            <a:spLocks noGrp="1"/>
          </p:cNvSpPr>
          <p:nvPr>
            <p:ph type="subTitle" idx="7"/>
          </p:nvPr>
        </p:nvSpPr>
        <p:spPr>
          <a:xfrm>
            <a:off x="2374267" y="1723133"/>
            <a:ext cx="3835200" cy="514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1pPr>
            <a:lvl2pPr lvl="1"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2pPr>
            <a:lvl3pPr lvl="2"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3pPr>
            <a:lvl4pPr lvl="3"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4pPr>
            <a:lvl5pPr lvl="4"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5pPr>
            <a:lvl6pPr lvl="5"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6pPr>
            <a:lvl7pPr lvl="6"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7pPr>
            <a:lvl8pPr lvl="7"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8pPr>
            <a:lvl9pPr lvl="8"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9pPr>
          </a:lstStyle>
          <a:p>
            <a:r>
              <a:rPr lang="en-US"/>
              <a:t>Click to edit Master subtitle style</a:t>
            </a:r>
            <a:endParaRPr/>
          </a:p>
        </p:txBody>
      </p:sp>
      <p:sp>
        <p:nvSpPr>
          <p:cNvPr id="77" name="Google Shape;77;p13"/>
          <p:cNvSpPr txBox="1">
            <a:spLocks noGrp="1"/>
          </p:cNvSpPr>
          <p:nvPr>
            <p:ph type="title" idx="8"/>
          </p:nvPr>
        </p:nvSpPr>
        <p:spPr>
          <a:xfrm>
            <a:off x="950967" y="719333"/>
            <a:ext cx="10290000" cy="63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Font typeface="Bevan"/>
              <a:buNone/>
              <a:defRPr>
                <a:latin typeface="Bevan"/>
                <a:ea typeface="Bevan"/>
                <a:cs typeface="Bevan"/>
                <a:sym typeface="Bev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grpSp>
        <p:nvGrpSpPr>
          <p:cNvPr id="78" name="Google Shape;78;p13"/>
          <p:cNvGrpSpPr/>
          <p:nvPr/>
        </p:nvGrpSpPr>
        <p:grpSpPr>
          <a:xfrm>
            <a:off x="8083017" y="1931995"/>
            <a:ext cx="2158132" cy="4131540"/>
            <a:chOff x="5706925" y="1649570"/>
            <a:chExt cx="1510309" cy="2891345"/>
          </a:xfrm>
        </p:grpSpPr>
        <p:sp>
          <p:nvSpPr>
            <p:cNvPr id="79" name="Google Shape;79;p13"/>
            <p:cNvSpPr/>
            <p:nvPr/>
          </p:nvSpPr>
          <p:spPr>
            <a:xfrm>
              <a:off x="5706925" y="3376315"/>
              <a:ext cx="248700" cy="1164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80" name="Google Shape;80;p13"/>
            <p:cNvGrpSpPr/>
            <p:nvPr/>
          </p:nvGrpSpPr>
          <p:grpSpPr>
            <a:xfrm>
              <a:off x="5706935" y="1649570"/>
              <a:ext cx="1510299" cy="2348918"/>
              <a:chOff x="5706935" y="1649570"/>
              <a:chExt cx="1510299" cy="2348918"/>
            </a:xfrm>
          </p:grpSpPr>
          <p:grpSp>
            <p:nvGrpSpPr>
              <p:cNvPr id="81" name="Google Shape;81;p13"/>
              <p:cNvGrpSpPr/>
              <p:nvPr/>
            </p:nvGrpSpPr>
            <p:grpSpPr>
              <a:xfrm>
                <a:off x="5706935" y="1649570"/>
                <a:ext cx="1510299" cy="2348918"/>
                <a:chOff x="6986238" y="3112350"/>
                <a:chExt cx="346725" cy="539225"/>
              </a:xfrm>
            </p:grpSpPr>
            <p:sp>
              <p:nvSpPr>
                <p:cNvPr id="82" name="Google Shape;82;p13"/>
                <p:cNvSpPr/>
                <p:nvPr/>
              </p:nvSpPr>
              <p:spPr>
                <a:xfrm>
                  <a:off x="7041013" y="3112350"/>
                  <a:ext cx="268575" cy="264275"/>
                </a:xfrm>
                <a:custGeom>
                  <a:avLst/>
                  <a:gdLst/>
                  <a:ahLst/>
                  <a:cxnLst/>
                  <a:rect l="l" t="t" r="r" b="b"/>
                  <a:pathLst>
                    <a:path w="10743" h="10571" extrusionOk="0">
                      <a:moveTo>
                        <a:pt x="416" y="1"/>
                      </a:moveTo>
                      <a:lnTo>
                        <a:pt x="0" y="8148"/>
                      </a:lnTo>
                      <a:lnTo>
                        <a:pt x="10497" y="10570"/>
                      </a:lnTo>
                      <a:lnTo>
                        <a:pt x="10742" y="3817"/>
                      </a:lnTo>
                      <a:lnTo>
                        <a:pt x="41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13"/>
                <p:cNvSpPr/>
                <p:nvPr/>
              </p:nvSpPr>
              <p:spPr>
                <a:xfrm>
                  <a:off x="7052638" y="3133150"/>
                  <a:ext cx="244075" cy="231225"/>
                </a:xfrm>
                <a:custGeom>
                  <a:avLst/>
                  <a:gdLst/>
                  <a:ahLst/>
                  <a:cxnLst/>
                  <a:rect l="l" t="t" r="r" b="b"/>
                  <a:pathLst>
                    <a:path w="9763" h="9249" extrusionOk="0">
                      <a:moveTo>
                        <a:pt x="514" y="0"/>
                      </a:moveTo>
                      <a:lnTo>
                        <a:pt x="0" y="6826"/>
                      </a:lnTo>
                      <a:lnTo>
                        <a:pt x="9543" y="9249"/>
                      </a:lnTo>
                      <a:lnTo>
                        <a:pt x="9763" y="3279"/>
                      </a:lnTo>
                      <a:lnTo>
                        <a:pt x="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13"/>
                <p:cNvSpPr/>
                <p:nvPr/>
              </p:nvSpPr>
              <p:spPr>
                <a:xfrm>
                  <a:off x="7174963" y="3303350"/>
                  <a:ext cx="41575" cy="41300"/>
                </a:xfrm>
                <a:custGeom>
                  <a:avLst/>
                  <a:gdLst/>
                  <a:ahLst/>
                  <a:cxnLst/>
                  <a:rect l="l" t="t" r="r" b="b"/>
                  <a:pathLst>
                    <a:path w="1663" h="1652" extrusionOk="0">
                      <a:moveTo>
                        <a:pt x="120" y="1"/>
                      </a:moveTo>
                      <a:lnTo>
                        <a:pt x="0" y="1386"/>
                      </a:lnTo>
                      <a:lnTo>
                        <a:pt x="1065" y="1651"/>
                      </a:lnTo>
                      <a:lnTo>
                        <a:pt x="1662" y="633"/>
                      </a:lnTo>
                      <a:lnTo>
                        <a:pt x="1607" y="304"/>
                      </a:lnTo>
                      <a:lnTo>
                        <a:pt x="12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13"/>
                <p:cNvSpPr/>
                <p:nvPr/>
              </p:nvSpPr>
              <p:spPr>
                <a:xfrm>
                  <a:off x="7141338" y="3220000"/>
                  <a:ext cx="91150" cy="105850"/>
                </a:xfrm>
                <a:custGeom>
                  <a:avLst/>
                  <a:gdLst/>
                  <a:ahLst/>
                  <a:cxnLst/>
                  <a:rect l="l" t="t" r="r" b="b"/>
                  <a:pathLst>
                    <a:path w="3646" h="4234" extrusionOk="0">
                      <a:moveTo>
                        <a:pt x="146" y="1"/>
                      </a:moveTo>
                      <a:lnTo>
                        <a:pt x="1" y="3402"/>
                      </a:lnTo>
                      <a:lnTo>
                        <a:pt x="3548" y="4234"/>
                      </a:lnTo>
                      <a:lnTo>
                        <a:pt x="3645" y="1102"/>
                      </a:lnTo>
                      <a:lnTo>
                        <a:pt x="1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13"/>
                <p:cNvSpPr/>
                <p:nvPr/>
              </p:nvSpPr>
              <p:spPr>
                <a:xfrm>
                  <a:off x="7151088" y="3232850"/>
                  <a:ext cx="73450" cy="78325"/>
                </a:xfrm>
                <a:custGeom>
                  <a:avLst/>
                  <a:gdLst/>
                  <a:ahLst/>
                  <a:cxnLst/>
                  <a:rect l="l" t="t" r="r" b="b"/>
                  <a:pathLst>
                    <a:path w="2938" h="3133" extrusionOk="0">
                      <a:moveTo>
                        <a:pt x="123" y="1"/>
                      </a:moveTo>
                      <a:lnTo>
                        <a:pt x="1" y="2521"/>
                      </a:lnTo>
                      <a:lnTo>
                        <a:pt x="2815" y="3133"/>
                      </a:lnTo>
                      <a:lnTo>
                        <a:pt x="2938" y="905"/>
                      </a:lnTo>
                      <a:lnTo>
                        <a:pt x="1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 name="Google Shape;87;p13"/>
                <p:cNvSpPr/>
                <p:nvPr/>
              </p:nvSpPr>
              <p:spPr>
                <a:xfrm>
                  <a:off x="6986238" y="3271375"/>
                  <a:ext cx="215075" cy="380200"/>
                </a:xfrm>
                <a:custGeom>
                  <a:avLst/>
                  <a:gdLst/>
                  <a:ahLst/>
                  <a:cxnLst/>
                  <a:rect l="l" t="t" r="r" b="b"/>
                  <a:pathLst>
                    <a:path w="8603" h="15208" extrusionOk="0">
                      <a:moveTo>
                        <a:pt x="7452" y="1"/>
                      </a:moveTo>
                      <a:lnTo>
                        <a:pt x="7243" y="62"/>
                      </a:lnTo>
                      <a:lnTo>
                        <a:pt x="7243" y="429"/>
                      </a:lnTo>
                      <a:lnTo>
                        <a:pt x="344" y="4222"/>
                      </a:lnTo>
                      <a:lnTo>
                        <a:pt x="344" y="6204"/>
                      </a:lnTo>
                      <a:lnTo>
                        <a:pt x="344" y="8601"/>
                      </a:lnTo>
                      <a:lnTo>
                        <a:pt x="245" y="8601"/>
                      </a:lnTo>
                      <a:cubicBezTo>
                        <a:pt x="0" y="8601"/>
                        <a:pt x="25" y="9152"/>
                        <a:pt x="25" y="9152"/>
                      </a:cubicBezTo>
                      <a:lnTo>
                        <a:pt x="25" y="15207"/>
                      </a:lnTo>
                      <a:lnTo>
                        <a:pt x="2295" y="15207"/>
                      </a:lnTo>
                      <a:lnTo>
                        <a:pt x="2295" y="8926"/>
                      </a:lnTo>
                      <a:cubicBezTo>
                        <a:pt x="2295" y="8633"/>
                        <a:pt x="2108" y="8598"/>
                        <a:pt x="2019" y="8598"/>
                      </a:cubicBezTo>
                      <a:cubicBezTo>
                        <a:pt x="1990" y="8598"/>
                        <a:pt x="1971" y="8601"/>
                        <a:pt x="1971" y="8601"/>
                      </a:cubicBezTo>
                      <a:lnTo>
                        <a:pt x="2056" y="6204"/>
                      </a:lnTo>
                      <a:lnTo>
                        <a:pt x="2815" y="4504"/>
                      </a:lnTo>
                      <a:lnTo>
                        <a:pt x="8492" y="1603"/>
                      </a:lnTo>
                      <a:lnTo>
                        <a:pt x="8602" y="368"/>
                      </a:lnTo>
                      <a:lnTo>
                        <a:pt x="74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 name="Google Shape;88;p13"/>
                <p:cNvSpPr/>
                <p:nvPr/>
              </p:nvSpPr>
              <p:spPr>
                <a:xfrm>
                  <a:off x="7191238" y="3285450"/>
                  <a:ext cx="91100" cy="40175"/>
                </a:xfrm>
                <a:custGeom>
                  <a:avLst/>
                  <a:gdLst/>
                  <a:ahLst/>
                  <a:cxnLst/>
                  <a:rect l="l" t="t" r="r" b="b"/>
                  <a:pathLst>
                    <a:path w="3644" h="1607" extrusionOk="0">
                      <a:moveTo>
                        <a:pt x="1823" y="0"/>
                      </a:moveTo>
                      <a:cubicBezTo>
                        <a:pt x="816" y="0"/>
                        <a:pt x="0" y="360"/>
                        <a:pt x="0" y="804"/>
                      </a:cubicBezTo>
                      <a:cubicBezTo>
                        <a:pt x="0" y="1247"/>
                        <a:pt x="816" y="1607"/>
                        <a:pt x="1823" y="1607"/>
                      </a:cubicBezTo>
                      <a:cubicBezTo>
                        <a:pt x="2828" y="1607"/>
                        <a:pt x="3644" y="1247"/>
                        <a:pt x="3644" y="804"/>
                      </a:cubicBezTo>
                      <a:cubicBezTo>
                        <a:pt x="3644" y="360"/>
                        <a:pt x="2828" y="0"/>
                        <a:pt x="18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13"/>
                <p:cNvSpPr/>
                <p:nvPr/>
              </p:nvSpPr>
              <p:spPr>
                <a:xfrm>
                  <a:off x="7196588" y="3288200"/>
                  <a:ext cx="81150" cy="34275"/>
                </a:xfrm>
                <a:custGeom>
                  <a:avLst/>
                  <a:gdLst/>
                  <a:ahLst/>
                  <a:cxnLst/>
                  <a:rect l="l" t="t" r="r" b="b"/>
                  <a:pathLst>
                    <a:path w="3246" h="1371" extrusionOk="0">
                      <a:moveTo>
                        <a:pt x="1623" y="1"/>
                      </a:moveTo>
                      <a:cubicBezTo>
                        <a:pt x="727" y="1"/>
                        <a:pt x="0" y="307"/>
                        <a:pt x="0" y="686"/>
                      </a:cubicBezTo>
                      <a:cubicBezTo>
                        <a:pt x="0" y="1064"/>
                        <a:pt x="727" y="1370"/>
                        <a:pt x="1623" y="1370"/>
                      </a:cubicBezTo>
                      <a:cubicBezTo>
                        <a:pt x="2521" y="1370"/>
                        <a:pt x="3246" y="1064"/>
                        <a:pt x="3246" y="686"/>
                      </a:cubicBezTo>
                      <a:cubicBezTo>
                        <a:pt x="3246" y="307"/>
                        <a:pt x="2521" y="1"/>
                        <a:pt x="16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 name="Google Shape;90;p13"/>
                <p:cNvSpPr/>
                <p:nvPr/>
              </p:nvSpPr>
              <p:spPr>
                <a:xfrm>
                  <a:off x="7232888" y="3287650"/>
                  <a:ext cx="16425" cy="36000"/>
                </a:xfrm>
                <a:custGeom>
                  <a:avLst/>
                  <a:gdLst/>
                  <a:ahLst/>
                  <a:cxnLst/>
                  <a:rect l="l" t="t" r="r" b="b"/>
                  <a:pathLst>
                    <a:path w="657" h="1440" extrusionOk="0">
                      <a:moveTo>
                        <a:pt x="428" y="0"/>
                      </a:moveTo>
                      <a:cubicBezTo>
                        <a:pt x="365" y="0"/>
                        <a:pt x="295" y="54"/>
                        <a:pt x="229" y="215"/>
                      </a:cubicBezTo>
                      <a:lnTo>
                        <a:pt x="1" y="1335"/>
                      </a:lnTo>
                      <a:cubicBezTo>
                        <a:pt x="1" y="1335"/>
                        <a:pt x="9" y="1424"/>
                        <a:pt x="32" y="1424"/>
                      </a:cubicBezTo>
                      <a:cubicBezTo>
                        <a:pt x="42" y="1424"/>
                        <a:pt x="54" y="1408"/>
                        <a:pt x="69" y="1362"/>
                      </a:cubicBezTo>
                      <a:cubicBezTo>
                        <a:pt x="120" y="1206"/>
                        <a:pt x="304" y="234"/>
                        <a:pt x="304" y="234"/>
                      </a:cubicBezTo>
                      <a:cubicBezTo>
                        <a:pt x="304" y="234"/>
                        <a:pt x="363" y="61"/>
                        <a:pt x="444" y="61"/>
                      </a:cubicBezTo>
                      <a:cubicBezTo>
                        <a:pt x="485" y="61"/>
                        <a:pt x="531" y="104"/>
                        <a:pt x="579" y="234"/>
                      </a:cubicBezTo>
                      <a:lnTo>
                        <a:pt x="551" y="1405"/>
                      </a:lnTo>
                      <a:cubicBezTo>
                        <a:pt x="551" y="1405"/>
                        <a:pt x="573" y="1440"/>
                        <a:pt x="599" y="1440"/>
                      </a:cubicBezTo>
                      <a:cubicBezTo>
                        <a:pt x="612" y="1440"/>
                        <a:pt x="626" y="1431"/>
                        <a:pt x="639" y="1405"/>
                      </a:cubicBezTo>
                      <a:lnTo>
                        <a:pt x="656" y="215"/>
                      </a:lnTo>
                      <a:cubicBezTo>
                        <a:pt x="656" y="215"/>
                        <a:pt x="555" y="0"/>
                        <a:pt x="4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 name="Google Shape;91;p13"/>
                <p:cNvSpPr/>
                <p:nvPr/>
              </p:nvSpPr>
              <p:spPr>
                <a:xfrm>
                  <a:off x="7215188" y="3289100"/>
                  <a:ext cx="18525" cy="37125"/>
                </a:xfrm>
                <a:custGeom>
                  <a:avLst/>
                  <a:gdLst/>
                  <a:ahLst/>
                  <a:cxnLst/>
                  <a:rect l="l" t="t" r="r" b="b"/>
                  <a:pathLst>
                    <a:path w="741" h="1485" extrusionOk="0">
                      <a:moveTo>
                        <a:pt x="163" y="1"/>
                      </a:moveTo>
                      <a:cubicBezTo>
                        <a:pt x="87" y="1"/>
                        <a:pt x="19" y="63"/>
                        <a:pt x="1" y="269"/>
                      </a:cubicBezTo>
                      <a:lnTo>
                        <a:pt x="110" y="1409"/>
                      </a:lnTo>
                      <a:cubicBezTo>
                        <a:pt x="110" y="1409"/>
                        <a:pt x="142" y="1484"/>
                        <a:pt x="163" y="1484"/>
                      </a:cubicBezTo>
                      <a:cubicBezTo>
                        <a:pt x="174" y="1484"/>
                        <a:pt x="182" y="1466"/>
                        <a:pt x="183" y="1413"/>
                      </a:cubicBezTo>
                      <a:cubicBezTo>
                        <a:pt x="186" y="1250"/>
                        <a:pt x="77" y="266"/>
                        <a:pt x="77" y="266"/>
                      </a:cubicBezTo>
                      <a:cubicBezTo>
                        <a:pt x="77" y="266"/>
                        <a:pt x="83" y="58"/>
                        <a:pt x="178" y="58"/>
                      </a:cubicBezTo>
                      <a:cubicBezTo>
                        <a:pt x="216" y="58"/>
                        <a:pt x="268" y="92"/>
                        <a:pt x="340" y="186"/>
                      </a:cubicBezTo>
                      <a:lnTo>
                        <a:pt x="658" y="1314"/>
                      </a:lnTo>
                      <a:cubicBezTo>
                        <a:pt x="658" y="1314"/>
                        <a:pt x="681" y="1333"/>
                        <a:pt x="703" y="1333"/>
                      </a:cubicBezTo>
                      <a:cubicBezTo>
                        <a:pt x="719" y="1333"/>
                        <a:pt x="735" y="1323"/>
                        <a:pt x="741" y="1288"/>
                      </a:cubicBezTo>
                      <a:lnTo>
                        <a:pt x="409" y="144"/>
                      </a:lnTo>
                      <a:cubicBezTo>
                        <a:pt x="409" y="144"/>
                        <a:pt x="277" y="1"/>
                        <a:pt x="1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 name="Google Shape;92;p13"/>
                <p:cNvSpPr/>
                <p:nvPr/>
              </p:nvSpPr>
              <p:spPr>
                <a:xfrm>
                  <a:off x="7198213" y="3295675"/>
                  <a:ext cx="21000" cy="33450"/>
                </a:xfrm>
                <a:custGeom>
                  <a:avLst/>
                  <a:gdLst/>
                  <a:ahLst/>
                  <a:cxnLst/>
                  <a:rect l="l" t="t" r="r" b="b"/>
                  <a:pathLst>
                    <a:path w="840" h="1338" extrusionOk="0">
                      <a:moveTo>
                        <a:pt x="124" y="0"/>
                      </a:moveTo>
                      <a:cubicBezTo>
                        <a:pt x="54" y="0"/>
                        <a:pt x="0" y="58"/>
                        <a:pt x="29" y="263"/>
                      </a:cubicBezTo>
                      <a:lnTo>
                        <a:pt x="345" y="1275"/>
                      </a:lnTo>
                      <a:cubicBezTo>
                        <a:pt x="345" y="1275"/>
                        <a:pt x="384" y="1337"/>
                        <a:pt x="402" y="1337"/>
                      </a:cubicBezTo>
                      <a:cubicBezTo>
                        <a:pt x="412" y="1337"/>
                        <a:pt x="416" y="1321"/>
                        <a:pt x="406" y="1271"/>
                      </a:cubicBezTo>
                      <a:cubicBezTo>
                        <a:pt x="375" y="1124"/>
                        <a:pt x="90" y="251"/>
                        <a:pt x="90" y="251"/>
                      </a:cubicBezTo>
                      <a:cubicBezTo>
                        <a:pt x="90" y="251"/>
                        <a:pt x="51" y="51"/>
                        <a:pt x="138" y="51"/>
                      </a:cubicBezTo>
                      <a:cubicBezTo>
                        <a:pt x="170" y="51"/>
                        <a:pt x="218" y="77"/>
                        <a:pt x="289" y="148"/>
                      </a:cubicBezTo>
                      <a:lnTo>
                        <a:pt x="774" y="1124"/>
                      </a:lnTo>
                      <a:cubicBezTo>
                        <a:pt x="774" y="1124"/>
                        <a:pt x="794" y="1137"/>
                        <a:pt x="811" y="1137"/>
                      </a:cubicBezTo>
                      <a:cubicBezTo>
                        <a:pt x="826" y="1137"/>
                        <a:pt x="840" y="1127"/>
                        <a:pt x="837" y="1090"/>
                      </a:cubicBezTo>
                      <a:lnTo>
                        <a:pt x="337" y="101"/>
                      </a:lnTo>
                      <a:cubicBezTo>
                        <a:pt x="337" y="101"/>
                        <a:pt x="217" y="0"/>
                        <a:pt x="1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 name="Google Shape;93;p13"/>
                <p:cNvSpPr/>
                <p:nvPr/>
              </p:nvSpPr>
              <p:spPr>
                <a:xfrm>
                  <a:off x="7249013" y="3292075"/>
                  <a:ext cx="19050" cy="34225"/>
                </a:xfrm>
                <a:custGeom>
                  <a:avLst/>
                  <a:gdLst/>
                  <a:ahLst/>
                  <a:cxnLst/>
                  <a:rect l="l" t="t" r="r" b="b"/>
                  <a:pathLst>
                    <a:path w="762" h="1369" extrusionOk="0">
                      <a:moveTo>
                        <a:pt x="599" y="1"/>
                      </a:moveTo>
                      <a:cubicBezTo>
                        <a:pt x="549" y="1"/>
                        <a:pt x="488" y="45"/>
                        <a:pt x="412" y="169"/>
                      </a:cubicBezTo>
                      <a:lnTo>
                        <a:pt x="11" y="1172"/>
                      </a:lnTo>
                      <a:cubicBezTo>
                        <a:pt x="11" y="1172"/>
                        <a:pt x="1" y="1259"/>
                        <a:pt x="21" y="1259"/>
                      </a:cubicBezTo>
                      <a:cubicBezTo>
                        <a:pt x="29" y="1259"/>
                        <a:pt x="42" y="1245"/>
                        <a:pt x="62" y="1206"/>
                      </a:cubicBezTo>
                      <a:cubicBezTo>
                        <a:pt x="134" y="1071"/>
                        <a:pt x="469" y="200"/>
                        <a:pt x="469" y="200"/>
                      </a:cubicBezTo>
                      <a:cubicBezTo>
                        <a:pt x="469" y="200"/>
                        <a:pt x="543" y="63"/>
                        <a:pt x="608" y="63"/>
                      </a:cubicBezTo>
                      <a:cubicBezTo>
                        <a:pt x="645" y="63"/>
                        <a:pt x="679" y="107"/>
                        <a:pt x="694" y="247"/>
                      </a:cubicBezTo>
                      <a:lnTo>
                        <a:pt x="450" y="1329"/>
                      </a:lnTo>
                      <a:cubicBezTo>
                        <a:pt x="449" y="1329"/>
                        <a:pt x="462" y="1369"/>
                        <a:pt x="485" y="1369"/>
                      </a:cubicBezTo>
                      <a:cubicBezTo>
                        <a:pt x="495" y="1369"/>
                        <a:pt x="507" y="1362"/>
                        <a:pt x="520" y="1343"/>
                      </a:cubicBezTo>
                      <a:lnTo>
                        <a:pt x="761" y="241"/>
                      </a:lnTo>
                      <a:cubicBezTo>
                        <a:pt x="761" y="241"/>
                        <a:pt x="714" y="1"/>
                        <a:pt x="5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 name="Google Shape;94;p13"/>
                <p:cNvSpPr/>
                <p:nvPr/>
              </p:nvSpPr>
              <p:spPr>
                <a:xfrm>
                  <a:off x="7239188" y="3322525"/>
                  <a:ext cx="11000" cy="9700"/>
                </a:xfrm>
                <a:custGeom>
                  <a:avLst/>
                  <a:gdLst/>
                  <a:ahLst/>
                  <a:cxnLst/>
                  <a:rect l="l" t="t" r="r" b="b"/>
                  <a:pathLst>
                    <a:path w="440" h="388" extrusionOk="0">
                      <a:moveTo>
                        <a:pt x="397" y="0"/>
                      </a:moveTo>
                      <a:cubicBezTo>
                        <a:pt x="391" y="0"/>
                        <a:pt x="386" y="2"/>
                        <a:pt x="382" y="6"/>
                      </a:cubicBezTo>
                      <a:lnTo>
                        <a:pt x="11" y="329"/>
                      </a:lnTo>
                      <a:cubicBezTo>
                        <a:pt x="1" y="338"/>
                        <a:pt x="2" y="358"/>
                        <a:pt x="14" y="373"/>
                      </a:cubicBezTo>
                      <a:cubicBezTo>
                        <a:pt x="22" y="382"/>
                        <a:pt x="33" y="387"/>
                        <a:pt x="42" y="387"/>
                      </a:cubicBezTo>
                      <a:cubicBezTo>
                        <a:pt x="48" y="387"/>
                        <a:pt x="53" y="386"/>
                        <a:pt x="58" y="382"/>
                      </a:cubicBezTo>
                      <a:lnTo>
                        <a:pt x="429" y="58"/>
                      </a:lnTo>
                      <a:cubicBezTo>
                        <a:pt x="439" y="50"/>
                        <a:pt x="438" y="29"/>
                        <a:pt x="425" y="15"/>
                      </a:cubicBezTo>
                      <a:cubicBezTo>
                        <a:pt x="416" y="6"/>
                        <a:pt x="406" y="0"/>
                        <a:pt x="3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 name="Google Shape;95;p13"/>
                <p:cNvSpPr/>
                <p:nvPr/>
              </p:nvSpPr>
              <p:spPr>
                <a:xfrm>
                  <a:off x="7250488" y="3325350"/>
                  <a:ext cx="11025" cy="9675"/>
                </a:xfrm>
                <a:custGeom>
                  <a:avLst/>
                  <a:gdLst/>
                  <a:ahLst/>
                  <a:cxnLst/>
                  <a:rect l="l" t="t" r="r" b="b"/>
                  <a:pathLst>
                    <a:path w="441" h="387" extrusionOk="0">
                      <a:moveTo>
                        <a:pt x="397" y="1"/>
                      </a:moveTo>
                      <a:cubicBezTo>
                        <a:pt x="392" y="1"/>
                        <a:pt x="387" y="2"/>
                        <a:pt x="383" y="5"/>
                      </a:cubicBezTo>
                      <a:lnTo>
                        <a:pt x="12" y="330"/>
                      </a:lnTo>
                      <a:cubicBezTo>
                        <a:pt x="0" y="339"/>
                        <a:pt x="2" y="358"/>
                        <a:pt x="15" y="372"/>
                      </a:cubicBezTo>
                      <a:cubicBezTo>
                        <a:pt x="23" y="382"/>
                        <a:pt x="35" y="387"/>
                        <a:pt x="44" y="387"/>
                      </a:cubicBezTo>
                      <a:cubicBezTo>
                        <a:pt x="49" y="387"/>
                        <a:pt x="54" y="385"/>
                        <a:pt x="57" y="382"/>
                      </a:cubicBezTo>
                      <a:lnTo>
                        <a:pt x="429" y="59"/>
                      </a:lnTo>
                      <a:cubicBezTo>
                        <a:pt x="440" y="49"/>
                        <a:pt x="439" y="30"/>
                        <a:pt x="426" y="15"/>
                      </a:cubicBezTo>
                      <a:cubicBezTo>
                        <a:pt x="417" y="6"/>
                        <a:pt x="406" y="1"/>
                        <a:pt x="3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 name="Google Shape;96;p13"/>
                <p:cNvSpPr/>
                <p:nvPr/>
              </p:nvSpPr>
              <p:spPr>
                <a:xfrm>
                  <a:off x="7240688" y="3333525"/>
                  <a:ext cx="11025" cy="9700"/>
                </a:xfrm>
                <a:custGeom>
                  <a:avLst/>
                  <a:gdLst/>
                  <a:ahLst/>
                  <a:cxnLst/>
                  <a:rect l="l" t="t" r="r" b="b"/>
                  <a:pathLst>
                    <a:path w="441" h="388" extrusionOk="0">
                      <a:moveTo>
                        <a:pt x="398" y="1"/>
                      </a:moveTo>
                      <a:cubicBezTo>
                        <a:pt x="392" y="1"/>
                        <a:pt x="387" y="3"/>
                        <a:pt x="384" y="6"/>
                      </a:cubicBezTo>
                      <a:lnTo>
                        <a:pt x="12" y="329"/>
                      </a:lnTo>
                      <a:cubicBezTo>
                        <a:pt x="0" y="339"/>
                        <a:pt x="3" y="358"/>
                        <a:pt x="15" y="373"/>
                      </a:cubicBezTo>
                      <a:cubicBezTo>
                        <a:pt x="24" y="382"/>
                        <a:pt x="35" y="388"/>
                        <a:pt x="45" y="388"/>
                      </a:cubicBezTo>
                      <a:cubicBezTo>
                        <a:pt x="50" y="388"/>
                        <a:pt x="55" y="386"/>
                        <a:pt x="59" y="383"/>
                      </a:cubicBezTo>
                      <a:lnTo>
                        <a:pt x="429" y="58"/>
                      </a:lnTo>
                      <a:cubicBezTo>
                        <a:pt x="440" y="50"/>
                        <a:pt x="439" y="31"/>
                        <a:pt x="426" y="15"/>
                      </a:cubicBezTo>
                      <a:cubicBezTo>
                        <a:pt x="418" y="6"/>
                        <a:pt x="407" y="1"/>
                        <a:pt x="3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 name="Google Shape;97;p13"/>
                <p:cNvSpPr/>
                <p:nvPr/>
              </p:nvSpPr>
              <p:spPr>
                <a:xfrm>
                  <a:off x="7244513" y="3344350"/>
                  <a:ext cx="13650" cy="11975"/>
                </a:xfrm>
                <a:custGeom>
                  <a:avLst/>
                  <a:gdLst/>
                  <a:ahLst/>
                  <a:cxnLst/>
                  <a:rect l="l" t="t" r="r" b="b"/>
                  <a:pathLst>
                    <a:path w="546" h="479" extrusionOk="0">
                      <a:moveTo>
                        <a:pt x="506" y="1"/>
                      </a:moveTo>
                      <a:cubicBezTo>
                        <a:pt x="499" y="1"/>
                        <a:pt x="491" y="3"/>
                        <a:pt x="486" y="8"/>
                      </a:cubicBezTo>
                      <a:lnTo>
                        <a:pt x="15" y="418"/>
                      </a:lnTo>
                      <a:cubicBezTo>
                        <a:pt x="2" y="429"/>
                        <a:pt x="0" y="451"/>
                        <a:pt x="14" y="466"/>
                      </a:cubicBezTo>
                      <a:cubicBezTo>
                        <a:pt x="21" y="474"/>
                        <a:pt x="31" y="479"/>
                        <a:pt x="41" y="479"/>
                      </a:cubicBezTo>
                      <a:cubicBezTo>
                        <a:pt x="49" y="479"/>
                        <a:pt x="56" y="476"/>
                        <a:pt x="62" y="470"/>
                      </a:cubicBezTo>
                      <a:lnTo>
                        <a:pt x="531" y="62"/>
                      </a:lnTo>
                      <a:cubicBezTo>
                        <a:pt x="545" y="49"/>
                        <a:pt x="545" y="29"/>
                        <a:pt x="534" y="14"/>
                      </a:cubicBezTo>
                      <a:cubicBezTo>
                        <a:pt x="526" y="5"/>
                        <a:pt x="516" y="1"/>
                        <a:pt x="5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13"/>
                <p:cNvSpPr/>
                <p:nvPr/>
              </p:nvSpPr>
              <p:spPr>
                <a:xfrm>
                  <a:off x="7243888" y="3351300"/>
                  <a:ext cx="13650" cy="11975"/>
                </a:xfrm>
                <a:custGeom>
                  <a:avLst/>
                  <a:gdLst/>
                  <a:ahLst/>
                  <a:cxnLst/>
                  <a:rect l="l" t="t" r="r" b="b"/>
                  <a:pathLst>
                    <a:path w="546" h="479" extrusionOk="0">
                      <a:moveTo>
                        <a:pt x="507" y="1"/>
                      </a:moveTo>
                      <a:cubicBezTo>
                        <a:pt x="499" y="1"/>
                        <a:pt x="491" y="3"/>
                        <a:pt x="484" y="9"/>
                      </a:cubicBezTo>
                      <a:lnTo>
                        <a:pt x="15" y="418"/>
                      </a:lnTo>
                      <a:cubicBezTo>
                        <a:pt x="2" y="430"/>
                        <a:pt x="1" y="451"/>
                        <a:pt x="14" y="466"/>
                      </a:cubicBezTo>
                      <a:cubicBezTo>
                        <a:pt x="21" y="474"/>
                        <a:pt x="31" y="478"/>
                        <a:pt x="40" y="478"/>
                      </a:cubicBezTo>
                      <a:cubicBezTo>
                        <a:pt x="48" y="478"/>
                        <a:pt x="55" y="476"/>
                        <a:pt x="62" y="470"/>
                      </a:cubicBezTo>
                      <a:lnTo>
                        <a:pt x="531" y="61"/>
                      </a:lnTo>
                      <a:cubicBezTo>
                        <a:pt x="545" y="49"/>
                        <a:pt x="545" y="28"/>
                        <a:pt x="532" y="13"/>
                      </a:cubicBezTo>
                      <a:cubicBezTo>
                        <a:pt x="526" y="5"/>
                        <a:pt x="516" y="1"/>
                        <a:pt x="5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 name="Google Shape;99;p13"/>
                <p:cNvSpPr/>
                <p:nvPr/>
              </p:nvSpPr>
              <p:spPr>
                <a:xfrm>
                  <a:off x="7231913" y="3355250"/>
                  <a:ext cx="13650" cy="11975"/>
                </a:xfrm>
                <a:custGeom>
                  <a:avLst/>
                  <a:gdLst/>
                  <a:ahLst/>
                  <a:cxnLst/>
                  <a:rect l="l" t="t" r="r" b="b"/>
                  <a:pathLst>
                    <a:path w="546" h="479" extrusionOk="0">
                      <a:moveTo>
                        <a:pt x="504" y="1"/>
                      </a:moveTo>
                      <a:cubicBezTo>
                        <a:pt x="497" y="1"/>
                        <a:pt x="490" y="3"/>
                        <a:pt x="484" y="8"/>
                      </a:cubicBezTo>
                      <a:lnTo>
                        <a:pt x="15" y="417"/>
                      </a:lnTo>
                      <a:cubicBezTo>
                        <a:pt x="2" y="429"/>
                        <a:pt x="0" y="451"/>
                        <a:pt x="14" y="465"/>
                      </a:cubicBezTo>
                      <a:cubicBezTo>
                        <a:pt x="21" y="474"/>
                        <a:pt x="31" y="478"/>
                        <a:pt x="41" y="478"/>
                      </a:cubicBezTo>
                      <a:cubicBezTo>
                        <a:pt x="48" y="478"/>
                        <a:pt x="56" y="476"/>
                        <a:pt x="62" y="471"/>
                      </a:cubicBezTo>
                      <a:lnTo>
                        <a:pt x="531" y="62"/>
                      </a:lnTo>
                      <a:cubicBezTo>
                        <a:pt x="544" y="50"/>
                        <a:pt x="545" y="28"/>
                        <a:pt x="532" y="14"/>
                      </a:cubicBezTo>
                      <a:cubicBezTo>
                        <a:pt x="524" y="5"/>
                        <a:pt x="514" y="1"/>
                        <a:pt x="5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 name="Google Shape;100;p13"/>
                <p:cNvSpPr/>
                <p:nvPr/>
              </p:nvSpPr>
              <p:spPr>
                <a:xfrm>
                  <a:off x="7223838" y="3353725"/>
                  <a:ext cx="13625" cy="11950"/>
                </a:xfrm>
                <a:custGeom>
                  <a:avLst/>
                  <a:gdLst/>
                  <a:ahLst/>
                  <a:cxnLst/>
                  <a:rect l="l" t="t" r="r" b="b"/>
                  <a:pathLst>
                    <a:path w="545" h="478" extrusionOk="0">
                      <a:moveTo>
                        <a:pt x="505" y="0"/>
                      </a:moveTo>
                      <a:cubicBezTo>
                        <a:pt x="498" y="0"/>
                        <a:pt x="490" y="3"/>
                        <a:pt x="484" y="8"/>
                      </a:cubicBezTo>
                      <a:lnTo>
                        <a:pt x="15" y="417"/>
                      </a:lnTo>
                      <a:cubicBezTo>
                        <a:pt x="1" y="429"/>
                        <a:pt x="0" y="451"/>
                        <a:pt x="13" y="465"/>
                      </a:cubicBezTo>
                      <a:cubicBezTo>
                        <a:pt x="20" y="473"/>
                        <a:pt x="30" y="477"/>
                        <a:pt x="39" y="477"/>
                      </a:cubicBezTo>
                      <a:cubicBezTo>
                        <a:pt x="47" y="477"/>
                        <a:pt x="55" y="475"/>
                        <a:pt x="61" y="470"/>
                      </a:cubicBezTo>
                      <a:lnTo>
                        <a:pt x="530" y="60"/>
                      </a:lnTo>
                      <a:cubicBezTo>
                        <a:pt x="543" y="49"/>
                        <a:pt x="545" y="27"/>
                        <a:pt x="532" y="12"/>
                      </a:cubicBezTo>
                      <a:cubicBezTo>
                        <a:pt x="524" y="4"/>
                        <a:pt x="515" y="0"/>
                        <a:pt x="5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 name="Google Shape;101;p13"/>
                <p:cNvSpPr/>
                <p:nvPr/>
              </p:nvSpPr>
              <p:spPr>
                <a:xfrm>
                  <a:off x="7231188" y="3341900"/>
                  <a:ext cx="11025" cy="9700"/>
                </a:xfrm>
                <a:custGeom>
                  <a:avLst/>
                  <a:gdLst/>
                  <a:ahLst/>
                  <a:cxnLst/>
                  <a:rect l="l" t="t" r="r" b="b"/>
                  <a:pathLst>
                    <a:path w="441" h="388" extrusionOk="0">
                      <a:moveTo>
                        <a:pt x="398" y="1"/>
                      </a:moveTo>
                      <a:cubicBezTo>
                        <a:pt x="392" y="1"/>
                        <a:pt x="387" y="3"/>
                        <a:pt x="383" y="6"/>
                      </a:cubicBezTo>
                      <a:lnTo>
                        <a:pt x="12" y="329"/>
                      </a:lnTo>
                      <a:cubicBezTo>
                        <a:pt x="0" y="339"/>
                        <a:pt x="2" y="358"/>
                        <a:pt x="15" y="373"/>
                      </a:cubicBezTo>
                      <a:cubicBezTo>
                        <a:pt x="23" y="382"/>
                        <a:pt x="34" y="387"/>
                        <a:pt x="43" y="387"/>
                      </a:cubicBezTo>
                      <a:cubicBezTo>
                        <a:pt x="48" y="387"/>
                        <a:pt x="53" y="386"/>
                        <a:pt x="57" y="382"/>
                      </a:cubicBezTo>
                      <a:lnTo>
                        <a:pt x="429" y="58"/>
                      </a:lnTo>
                      <a:cubicBezTo>
                        <a:pt x="440" y="50"/>
                        <a:pt x="439" y="31"/>
                        <a:pt x="426" y="15"/>
                      </a:cubicBezTo>
                      <a:cubicBezTo>
                        <a:pt x="417" y="6"/>
                        <a:pt x="407" y="1"/>
                        <a:pt x="3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13"/>
                <p:cNvSpPr/>
                <p:nvPr/>
              </p:nvSpPr>
              <p:spPr>
                <a:xfrm>
                  <a:off x="7221163" y="3350025"/>
                  <a:ext cx="11950" cy="8450"/>
                </a:xfrm>
                <a:custGeom>
                  <a:avLst/>
                  <a:gdLst/>
                  <a:ahLst/>
                  <a:cxnLst/>
                  <a:rect l="l" t="t" r="r" b="b"/>
                  <a:pathLst>
                    <a:path w="478" h="338" extrusionOk="0">
                      <a:moveTo>
                        <a:pt x="437" y="1"/>
                      </a:moveTo>
                      <a:cubicBezTo>
                        <a:pt x="433" y="1"/>
                        <a:pt x="428" y="2"/>
                        <a:pt x="425" y="4"/>
                      </a:cubicBezTo>
                      <a:lnTo>
                        <a:pt x="14" y="275"/>
                      </a:lnTo>
                      <a:cubicBezTo>
                        <a:pt x="2" y="283"/>
                        <a:pt x="1" y="303"/>
                        <a:pt x="12" y="319"/>
                      </a:cubicBezTo>
                      <a:cubicBezTo>
                        <a:pt x="20" y="330"/>
                        <a:pt x="31" y="337"/>
                        <a:pt x="41" y="337"/>
                      </a:cubicBezTo>
                      <a:cubicBezTo>
                        <a:pt x="46" y="337"/>
                        <a:pt x="50" y="336"/>
                        <a:pt x="53" y="334"/>
                      </a:cubicBezTo>
                      <a:lnTo>
                        <a:pt x="464" y="63"/>
                      </a:lnTo>
                      <a:cubicBezTo>
                        <a:pt x="476" y="54"/>
                        <a:pt x="477" y="35"/>
                        <a:pt x="465" y="19"/>
                      </a:cubicBezTo>
                      <a:cubicBezTo>
                        <a:pt x="458" y="8"/>
                        <a:pt x="447" y="1"/>
                        <a:pt x="4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13"/>
                <p:cNvSpPr/>
                <p:nvPr/>
              </p:nvSpPr>
              <p:spPr>
                <a:xfrm>
                  <a:off x="7210363" y="3356600"/>
                  <a:ext cx="12750" cy="6900"/>
                </a:xfrm>
                <a:custGeom>
                  <a:avLst/>
                  <a:gdLst/>
                  <a:ahLst/>
                  <a:cxnLst/>
                  <a:rect l="l" t="t" r="r" b="b"/>
                  <a:pathLst>
                    <a:path w="510" h="276" extrusionOk="0">
                      <a:moveTo>
                        <a:pt x="471" y="0"/>
                      </a:moveTo>
                      <a:cubicBezTo>
                        <a:pt x="468" y="0"/>
                        <a:pt x="466" y="1"/>
                        <a:pt x="463" y="2"/>
                      </a:cubicBezTo>
                      <a:lnTo>
                        <a:pt x="18" y="210"/>
                      </a:lnTo>
                      <a:cubicBezTo>
                        <a:pt x="4" y="216"/>
                        <a:pt x="0" y="235"/>
                        <a:pt x="9" y="253"/>
                      </a:cubicBezTo>
                      <a:cubicBezTo>
                        <a:pt x="14" y="266"/>
                        <a:pt x="26" y="275"/>
                        <a:pt x="37" y="275"/>
                      </a:cubicBezTo>
                      <a:cubicBezTo>
                        <a:pt x="41" y="275"/>
                        <a:pt x="44" y="275"/>
                        <a:pt x="47" y="273"/>
                      </a:cubicBezTo>
                      <a:lnTo>
                        <a:pt x="494" y="66"/>
                      </a:lnTo>
                      <a:cubicBezTo>
                        <a:pt x="507" y="60"/>
                        <a:pt x="510" y="41"/>
                        <a:pt x="503" y="24"/>
                      </a:cubicBezTo>
                      <a:cubicBezTo>
                        <a:pt x="496" y="10"/>
                        <a:pt x="483" y="0"/>
                        <a:pt x="4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 name="Google Shape;104;p13"/>
                <p:cNvSpPr/>
                <p:nvPr/>
              </p:nvSpPr>
              <p:spPr>
                <a:xfrm>
                  <a:off x="7224763" y="3321325"/>
                  <a:ext cx="9250" cy="11350"/>
                </a:xfrm>
                <a:custGeom>
                  <a:avLst/>
                  <a:gdLst/>
                  <a:ahLst/>
                  <a:cxnLst/>
                  <a:rect l="l" t="t" r="r" b="b"/>
                  <a:pathLst>
                    <a:path w="370" h="454" extrusionOk="0">
                      <a:moveTo>
                        <a:pt x="323" y="0"/>
                      </a:moveTo>
                      <a:cubicBezTo>
                        <a:pt x="315" y="0"/>
                        <a:pt x="308" y="3"/>
                        <a:pt x="304" y="9"/>
                      </a:cubicBezTo>
                      <a:lnTo>
                        <a:pt x="10" y="404"/>
                      </a:lnTo>
                      <a:cubicBezTo>
                        <a:pt x="1" y="415"/>
                        <a:pt x="7" y="433"/>
                        <a:pt x="23" y="444"/>
                      </a:cubicBezTo>
                      <a:cubicBezTo>
                        <a:pt x="30" y="450"/>
                        <a:pt x="39" y="453"/>
                        <a:pt x="47" y="453"/>
                      </a:cubicBezTo>
                      <a:cubicBezTo>
                        <a:pt x="55" y="453"/>
                        <a:pt x="62" y="450"/>
                        <a:pt x="66" y="444"/>
                      </a:cubicBezTo>
                      <a:lnTo>
                        <a:pt x="361" y="50"/>
                      </a:lnTo>
                      <a:cubicBezTo>
                        <a:pt x="369" y="38"/>
                        <a:pt x="364" y="20"/>
                        <a:pt x="348" y="9"/>
                      </a:cubicBezTo>
                      <a:cubicBezTo>
                        <a:pt x="340" y="3"/>
                        <a:pt x="331" y="0"/>
                        <a:pt x="3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 name="Google Shape;105;p13"/>
                <p:cNvSpPr/>
                <p:nvPr/>
              </p:nvSpPr>
              <p:spPr>
                <a:xfrm>
                  <a:off x="7232213" y="3321300"/>
                  <a:ext cx="9875" cy="11225"/>
                </a:xfrm>
                <a:custGeom>
                  <a:avLst/>
                  <a:gdLst/>
                  <a:ahLst/>
                  <a:cxnLst/>
                  <a:rect l="l" t="t" r="r" b="b"/>
                  <a:pathLst>
                    <a:path w="395" h="449" extrusionOk="0">
                      <a:moveTo>
                        <a:pt x="57" y="1"/>
                      </a:moveTo>
                      <a:cubicBezTo>
                        <a:pt x="47" y="1"/>
                        <a:pt x="35" y="5"/>
                        <a:pt x="25" y="14"/>
                      </a:cubicBezTo>
                      <a:cubicBezTo>
                        <a:pt x="7" y="29"/>
                        <a:pt x="0" y="49"/>
                        <a:pt x="9" y="61"/>
                      </a:cubicBezTo>
                      <a:lnTo>
                        <a:pt x="322" y="441"/>
                      </a:lnTo>
                      <a:cubicBezTo>
                        <a:pt x="326" y="446"/>
                        <a:pt x="332" y="448"/>
                        <a:pt x="339" y="448"/>
                      </a:cubicBezTo>
                      <a:cubicBezTo>
                        <a:pt x="348" y="448"/>
                        <a:pt x="360" y="444"/>
                        <a:pt x="370" y="435"/>
                      </a:cubicBezTo>
                      <a:cubicBezTo>
                        <a:pt x="388" y="421"/>
                        <a:pt x="395" y="399"/>
                        <a:pt x="386" y="389"/>
                      </a:cubicBezTo>
                      <a:lnTo>
                        <a:pt x="73" y="7"/>
                      </a:lnTo>
                      <a:cubicBezTo>
                        <a:pt x="69" y="3"/>
                        <a:pt x="64" y="1"/>
                        <a:pt x="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 name="Google Shape;106;p13"/>
                <p:cNvSpPr/>
                <p:nvPr/>
              </p:nvSpPr>
              <p:spPr>
                <a:xfrm>
                  <a:off x="7239738" y="3330800"/>
                  <a:ext cx="7300" cy="12700"/>
                </a:xfrm>
                <a:custGeom>
                  <a:avLst/>
                  <a:gdLst/>
                  <a:ahLst/>
                  <a:cxnLst/>
                  <a:rect l="l" t="t" r="r" b="b"/>
                  <a:pathLst>
                    <a:path w="292" h="508" extrusionOk="0">
                      <a:moveTo>
                        <a:pt x="57" y="1"/>
                      </a:moveTo>
                      <a:cubicBezTo>
                        <a:pt x="50" y="1"/>
                        <a:pt x="42" y="2"/>
                        <a:pt x="34" y="6"/>
                      </a:cubicBezTo>
                      <a:cubicBezTo>
                        <a:pt x="14" y="16"/>
                        <a:pt x="1" y="33"/>
                        <a:pt x="8" y="46"/>
                      </a:cubicBezTo>
                      <a:lnTo>
                        <a:pt x="210" y="495"/>
                      </a:lnTo>
                      <a:cubicBezTo>
                        <a:pt x="214" y="503"/>
                        <a:pt x="224" y="507"/>
                        <a:pt x="235" y="507"/>
                      </a:cubicBezTo>
                      <a:cubicBezTo>
                        <a:pt x="243" y="507"/>
                        <a:pt x="251" y="506"/>
                        <a:pt x="258" y="502"/>
                      </a:cubicBezTo>
                      <a:cubicBezTo>
                        <a:pt x="280" y="492"/>
                        <a:pt x="292" y="475"/>
                        <a:pt x="286" y="462"/>
                      </a:cubicBezTo>
                      <a:lnTo>
                        <a:pt x="82" y="13"/>
                      </a:lnTo>
                      <a:cubicBezTo>
                        <a:pt x="79" y="5"/>
                        <a:pt x="69" y="1"/>
                        <a:pt x="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 name="Google Shape;107;p13"/>
                <p:cNvSpPr/>
                <p:nvPr/>
              </p:nvSpPr>
              <p:spPr>
                <a:xfrm>
                  <a:off x="7246188" y="3322600"/>
                  <a:ext cx="7275" cy="12700"/>
                </a:xfrm>
                <a:custGeom>
                  <a:avLst/>
                  <a:gdLst/>
                  <a:ahLst/>
                  <a:cxnLst/>
                  <a:rect l="l" t="t" r="r" b="b"/>
                  <a:pathLst>
                    <a:path w="291" h="508" extrusionOk="0">
                      <a:moveTo>
                        <a:pt x="57" y="1"/>
                      </a:moveTo>
                      <a:cubicBezTo>
                        <a:pt x="49" y="1"/>
                        <a:pt x="41" y="3"/>
                        <a:pt x="33" y="6"/>
                      </a:cubicBezTo>
                      <a:cubicBezTo>
                        <a:pt x="12" y="16"/>
                        <a:pt x="0" y="34"/>
                        <a:pt x="6" y="47"/>
                      </a:cubicBezTo>
                      <a:lnTo>
                        <a:pt x="209" y="495"/>
                      </a:lnTo>
                      <a:cubicBezTo>
                        <a:pt x="212" y="503"/>
                        <a:pt x="222" y="508"/>
                        <a:pt x="234" y="508"/>
                      </a:cubicBezTo>
                      <a:cubicBezTo>
                        <a:pt x="241" y="508"/>
                        <a:pt x="250" y="506"/>
                        <a:pt x="258" y="503"/>
                      </a:cubicBezTo>
                      <a:cubicBezTo>
                        <a:pt x="279" y="492"/>
                        <a:pt x="290" y="475"/>
                        <a:pt x="285" y="462"/>
                      </a:cubicBezTo>
                      <a:lnTo>
                        <a:pt x="82" y="13"/>
                      </a:lnTo>
                      <a:cubicBezTo>
                        <a:pt x="78" y="5"/>
                        <a:pt x="69" y="1"/>
                        <a:pt x="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 name="Google Shape;108;p13"/>
                <p:cNvSpPr/>
                <p:nvPr/>
              </p:nvSpPr>
              <p:spPr>
                <a:xfrm>
                  <a:off x="7250763" y="3333000"/>
                  <a:ext cx="7275" cy="12700"/>
                </a:xfrm>
                <a:custGeom>
                  <a:avLst/>
                  <a:gdLst/>
                  <a:ahLst/>
                  <a:cxnLst/>
                  <a:rect l="l" t="t" r="r" b="b"/>
                  <a:pathLst>
                    <a:path w="291" h="508" extrusionOk="0">
                      <a:moveTo>
                        <a:pt x="59" y="0"/>
                      </a:moveTo>
                      <a:cubicBezTo>
                        <a:pt x="51" y="0"/>
                        <a:pt x="42" y="2"/>
                        <a:pt x="33" y="6"/>
                      </a:cubicBezTo>
                      <a:cubicBezTo>
                        <a:pt x="13" y="15"/>
                        <a:pt x="1" y="34"/>
                        <a:pt x="7" y="47"/>
                      </a:cubicBezTo>
                      <a:lnTo>
                        <a:pt x="209" y="496"/>
                      </a:lnTo>
                      <a:cubicBezTo>
                        <a:pt x="213" y="504"/>
                        <a:pt x="222" y="508"/>
                        <a:pt x="233" y="508"/>
                      </a:cubicBezTo>
                      <a:cubicBezTo>
                        <a:pt x="241" y="508"/>
                        <a:pt x="250" y="506"/>
                        <a:pt x="259" y="502"/>
                      </a:cubicBezTo>
                      <a:cubicBezTo>
                        <a:pt x="279" y="493"/>
                        <a:pt x="291" y="474"/>
                        <a:pt x="285" y="462"/>
                      </a:cubicBezTo>
                      <a:lnTo>
                        <a:pt x="83" y="12"/>
                      </a:lnTo>
                      <a:cubicBezTo>
                        <a:pt x="79" y="5"/>
                        <a:pt x="70" y="0"/>
                        <a:pt x="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 name="Google Shape;109;p13"/>
                <p:cNvSpPr/>
                <p:nvPr/>
              </p:nvSpPr>
              <p:spPr>
                <a:xfrm>
                  <a:off x="7245163" y="3342500"/>
                  <a:ext cx="7300" cy="12675"/>
                </a:xfrm>
                <a:custGeom>
                  <a:avLst/>
                  <a:gdLst/>
                  <a:ahLst/>
                  <a:cxnLst/>
                  <a:rect l="l" t="t" r="r" b="b"/>
                  <a:pathLst>
                    <a:path w="292" h="507" extrusionOk="0">
                      <a:moveTo>
                        <a:pt x="59" y="1"/>
                      </a:moveTo>
                      <a:cubicBezTo>
                        <a:pt x="52" y="1"/>
                        <a:pt x="43" y="3"/>
                        <a:pt x="34" y="7"/>
                      </a:cubicBezTo>
                      <a:cubicBezTo>
                        <a:pt x="14" y="15"/>
                        <a:pt x="1" y="34"/>
                        <a:pt x="8" y="46"/>
                      </a:cubicBezTo>
                      <a:lnTo>
                        <a:pt x="210" y="495"/>
                      </a:lnTo>
                      <a:cubicBezTo>
                        <a:pt x="214" y="503"/>
                        <a:pt x="224" y="507"/>
                        <a:pt x="235" y="507"/>
                      </a:cubicBezTo>
                      <a:cubicBezTo>
                        <a:pt x="243" y="507"/>
                        <a:pt x="251" y="505"/>
                        <a:pt x="259" y="502"/>
                      </a:cubicBezTo>
                      <a:cubicBezTo>
                        <a:pt x="280" y="492"/>
                        <a:pt x="292" y="474"/>
                        <a:pt x="286" y="461"/>
                      </a:cubicBezTo>
                      <a:lnTo>
                        <a:pt x="82" y="13"/>
                      </a:lnTo>
                      <a:cubicBezTo>
                        <a:pt x="79" y="5"/>
                        <a:pt x="70" y="1"/>
                        <a:pt x="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 name="Google Shape;110;p13"/>
                <p:cNvSpPr/>
                <p:nvPr/>
              </p:nvSpPr>
              <p:spPr>
                <a:xfrm>
                  <a:off x="7250163" y="3353050"/>
                  <a:ext cx="7275" cy="12700"/>
                </a:xfrm>
                <a:custGeom>
                  <a:avLst/>
                  <a:gdLst/>
                  <a:ahLst/>
                  <a:cxnLst/>
                  <a:rect l="l" t="t" r="r" b="b"/>
                  <a:pathLst>
                    <a:path w="291" h="508" extrusionOk="0">
                      <a:moveTo>
                        <a:pt x="57" y="1"/>
                      </a:moveTo>
                      <a:cubicBezTo>
                        <a:pt x="49" y="1"/>
                        <a:pt x="41" y="2"/>
                        <a:pt x="32" y="6"/>
                      </a:cubicBezTo>
                      <a:cubicBezTo>
                        <a:pt x="12" y="16"/>
                        <a:pt x="0" y="33"/>
                        <a:pt x="6" y="46"/>
                      </a:cubicBezTo>
                      <a:lnTo>
                        <a:pt x="209" y="495"/>
                      </a:lnTo>
                      <a:cubicBezTo>
                        <a:pt x="212" y="503"/>
                        <a:pt x="222" y="507"/>
                        <a:pt x="234" y="507"/>
                      </a:cubicBezTo>
                      <a:cubicBezTo>
                        <a:pt x="241" y="507"/>
                        <a:pt x="250" y="506"/>
                        <a:pt x="258" y="502"/>
                      </a:cubicBezTo>
                      <a:cubicBezTo>
                        <a:pt x="278" y="492"/>
                        <a:pt x="290" y="475"/>
                        <a:pt x="284" y="462"/>
                      </a:cubicBezTo>
                      <a:lnTo>
                        <a:pt x="82" y="13"/>
                      </a:lnTo>
                      <a:cubicBezTo>
                        <a:pt x="78" y="5"/>
                        <a:pt x="69" y="1"/>
                        <a:pt x="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13"/>
                <p:cNvSpPr/>
                <p:nvPr/>
              </p:nvSpPr>
              <p:spPr>
                <a:xfrm>
                  <a:off x="7237188" y="3344375"/>
                  <a:ext cx="8450" cy="12150"/>
                </a:xfrm>
                <a:custGeom>
                  <a:avLst/>
                  <a:gdLst/>
                  <a:ahLst/>
                  <a:cxnLst/>
                  <a:rect l="l" t="t" r="r" b="b"/>
                  <a:pathLst>
                    <a:path w="338" h="486" extrusionOk="0">
                      <a:moveTo>
                        <a:pt x="59" y="0"/>
                      </a:moveTo>
                      <a:cubicBezTo>
                        <a:pt x="50" y="0"/>
                        <a:pt x="40" y="3"/>
                        <a:pt x="31" y="9"/>
                      </a:cubicBezTo>
                      <a:cubicBezTo>
                        <a:pt x="11" y="21"/>
                        <a:pt x="1" y="39"/>
                        <a:pt x="8" y="53"/>
                      </a:cubicBezTo>
                      <a:lnTo>
                        <a:pt x="258" y="476"/>
                      </a:lnTo>
                      <a:cubicBezTo>
                        <a:pt x="262" y="483"/>
                        <a:pt x="270" y="486"/>
                        <a:pt x="280" y="486"/>
                      </a:cubicBezTo>
                      <a:cubicBezTo>
                        <a:pt x="288" y="486"/>
                        <a:pt x="298" y="483"/>
                        <a:pt x="307" y="478"/>
                      </a:cubicBezTo>
                      <a:cubicBezTo>
                        <a:pt x="327" y="466"/>
                        <a:pt x="337" y="446"/>
                        <a:pt x="330" y="434"/>
                      </a:cubicBezTo>
                      <a:lnTo>
                        <a:pt x="79" y="10"/>
                      </a:lnTo>
                      <a:cubicBezTo>
                        <a:pt x="76" y="4"/>
                        <a:pt x="68" y="0"/>
                        <a:pt x="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13"/>
                <p:cNvSpPr/>
                <p:nvPr/>
              </p:nvSpPr>
              <p:spPr>
                <a:xfrm>
                  <a:off x="7230413" y="3335200"/>
                  <a:ext cx="9725" cy="11325"/>
                </a:xfrm>
                <a:custGeom>
                  <a:avLst/>
                  <a:gdLst/>
                  <a:ahLst/>
                  <a:cxnLst/>
                  <a:rect l="l" t="t" r="r" b="b"/>
                  <a:pathLst>
                    <a:path w="389" h="453" extrusionOk="0">
                      <a:moveTo>
                        <a:pt x="58" y="0"/>
                      </a:moveTo>
                      <a:cubicBezTo>
                        <a:pt x="48" y="0"/>
                        <a:pt x="36" y="4"/>
                        <a:pt x="25" y="12"/>
                      </a:cubicBezTo>
                      <a:cubicBezTo>
                        <a:pt x="8" y="26"/>
                        <a:pt x="1" y="47"/>
                        <a:pt x="9" y="58"/>
                      </a:cubicBezTo>
                      <a:lnTo>
                        <a:pt x="314" y="446"/>
                      </a:lnTo>
                      <a:cubicBezTo>
                        <a:pt x="318" y="451"/>
                        <a:pt x="323" y="453"/>
                        <a:pt x="330" y="453"/>
                      </a:cubicBezTo>
                      <a:cubicBezTo>
                        <a:pt x="340" y="453"/>
                        <a:pt x="352" y="448"/>
                        <a:pt x="362" y="440"/>
                      </a:cubicBezTo>
                      <a:cubicBezTo>
                        <a:pt x="381" y="427"/>
                        <a:pt x="388" y="405"/>
                        <a:pt x="379" y="395"/>
                      </a:cubicBezTo>
                      <a:lnTo>
                        <a:pt x="75" y="7"/>
                      </a:lnTo>
                      <a:cubicBezTo>
                        <a:pt x="71" y="2"/>
                        <a:pt x="65" y="0"/>
                        <a:pt x="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13"/>
                <p:cNvSpPr/>
                <p:nvPr/>
              </p:nvSpPr>
              <p:spPr>
                <a:xfrm>
                  <a:off x="7217488" y="3320200"/>
                  <a:ext cx="15000" cy="16200"/>
                </a:xfrm>
                <a:custGeom>
                  <a:avLst/>
                  <a:gdLst/>
                  <a:ahLst/>
                  <a:cxnLst/>
                  <a:rect l="l" t="t" r="r" b="b"/>
                  <a:pathLst>
                    <a:path w="600" h="648" extrusionOk="0">
                      <a:moveTo>
                        <a:pt x="48" y="1"/>
                      </a:moveTo>
                      <a:cubicBezTo>
                        <a:pt x="38" y="1"/>
                        <a:pt x="28" y="5"/>
                        <a:pt x="20" y="12"/>
                      </a:cubicBezTo>
                      <a:cubicBezTo>
                        <a:pt x="2" y="28"/>
                        <a:pt x="1" y="52"/>
                        <a:pt x="15" y="70"/>
                      </a:cubicBezTo>
                      <a:lnTo>
                        <a:pt x="524" y="635"/>
                      </a:lnTo>
                      <a:cubicBezTo>
                        <a:pt x="531" y="643"/>
                        <a:pt x="542" y="648"/>
                        <a:pt x="553" y="648"/>
                      </a:cubicBezTo>
                      <a:cubicBezTo>
                        <a:pt x="563" y="648"/>
                        <a:pt x="573" y="644"/>
                        <a:pt x="580" y="636"/>
                      </a:cubicBezTo>
                      <a:cubicBezTo>
                        <a:pt x="598" y="622"/>
                        <a:pt x="599" y="596"/>
                        <a:pt x="585" y="580"/>
                      </a:cubicBezTo>
                      <a:lnTo>
                        <a:pt x="76" y="14"/>
                      </a:lnTo>
                      <a:cubicBezTo>
                        <a:pt x="69" y="5"/>
                        <a:pt x="58" y="1"/>
                        <a:pt x="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13"/>
                <p:cNvSpPr/>
                <p:nvPr/>
              </p:nvSpPr>
              <p:spPr>
                <a:xfrm>
                  <a:off x="7206313" y="3326700"/>
                  <a:ext cx="17750" cy="13175"/>
                </a:xfrm>
                <a:custGeom>
                  <a:avLst/>
                  <a:gdLst/>
                  <a:ahLst/>
                  <a:cxnLst/>
                  <a:rect l="l" t="t" r="r" b="b"/>
                  <a:pathLst>
                    <a:path w="710" h="527" extrusionOk="0">
                      <a:moveTo>
                        <a:pt x="47" y="0"/>
                      </a:moveTo>
                      <a:cubicBezTo>
                        <a:pt x="34" y="0"/>
                        <a:pt x="22" y="7"/>
                        <a:pt x="13" y="18"/>
                      </a:cubicBezTo>
                      <a:cubicBezTo>
                        <a:pt x="0" y="37"/>
                        <a:pt x="3" y="62"/>
                        <a:pt x="22" y="75"/>
                      </a:cubicBezTo>
                      <a:lnTo>
                        <a:pt x="638" y="519"/>
                      </a:lnTo>
                      <a:cubicBezTo>
                        <a:pt x="646" y="524"/>
                        <a:pt x="654" y="527"/>
                        <a:pt x="662" y="527"/>
                      </a:cubicBezTo>
                      <a:cubicBezTo>
                        <a:pt x="675" y="527"/>
                        <a:pt x="687" y="521"/>
                        <a:pt x="695" y="509"/>
                      </a:cubicBezTo>
                      <a:cubicBezTo>
                        <a:pt x="710" y="492"/>
                        <a:pt x="705" y="465"/>
                        <a:pt x="688" y="452"/>
                      </a:cubicBezTo>
                      <a:lnTo>
                        <a:pt x="70" y="8"/>
                      </a:lnTo>
                      <a:cubicBezTo>
                        <a:pt x="64" y="3"/>
                        <a:pt x="55" y="0"/>
                        <a:pt x="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13"/>
                <p:cNvSpPr/>
                <p:nvPr/>
              </p:nvSpPr>
              <p:spPr>
                <a:xfrm>
                  <a:off x="7222263" y="3338250"/>
                  <a:ext cx="15250" cy="16025"/>
                </a:xfrm>
                <a:custGeom>
                  <a:avLst/>
                  <a:gdLst/>
                  <a:ahLst/>
                  <a:cxnLst/>
                  <a:rect l="l" t="t" r="r" b="b"/>
                  <a:pathLst>
                    <a:path w="610" h="641" extrusionOk="0">
                      <a:moveTo>
                        <a:pt x="48" y="0"/>
                      </a:moveTo>
                      <a:cubicBezTo>
                        <a:pt x="37" y="0"/>
                        <a:pt x="27" y="4"/>
                        <a:pt x="19" y="12"/>
                      </a:cubicBezTo>
                      <a:cubicBezTo>
                        <a:pt x="2" y="27"/>
                        <a:pt x="0" y="53"/>
                        <a:pt x="16" y="69"/>
                      </a:cubicBezTo>
                      <a:lnTo>
                        <a:pt x="532" y="628"/>
                      </a:lnTo>
                      <a:cubicBezTo>
                        <a:pt x="540" y="636"/>
                        <a:pt x="551" y="640"/>
                        <a:pt x="562" y="640"/>
                      </a:cubicBezTo>
                      <a:cubicBezTo>
                        <a:pt x="572" y="640"/>
                        <a:pt x="583" y="637"/>
                        <a:pt x="590" y="630"/>
                      </a:cubicBezTo>
                      <a:cubicBezTo>
                        <a:pt x="608" y="614"/>
                        <a:pt x="609" y="587"/>
                        <a:pt x="593" y="571"/>
                      </a:cubicBezTo>
                      <a:lnTo>
                        <a:pt x="76" y="14"/>
                      </a:lnTo>
                      <a:cubicBezTo>
                        <a:pt x="69" y="5"/>
                        <a:pt x="58" y="0"/>
                        <a:pt x="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 name="Google Shape;116;p13"/>
                <p:cNvSpPr/>
                <p:nvPr/>
              </p:nvSpPr>
              <p:spPr>
                <a:xfrm>
                  <a:off x="7202563" y="3329325"/>
                  <a:ext cx="14950" cy="15800"/>
                </a:xfrm>
                <a:custGeom>
                  <a:avLst/>
                  <a:gdLst/>
                  <a:ahLst/>
                  <a:cxnLst/>
                  <a:rect l="l" t="t" r="r" b="b"/>
                  <a:pathLst>
                    <a:path w="598" h="632" extrusionOk="0">
                      <a:moveTo>
                        <a:pt x="33" y="1"/>
                      </a:moveTo>
                      <a:cubicBezTo>
                        <a:pt x="26" y="1"/>
                        <a:pt x="19" y="3"/>
                        <a:pt x="13" y="8"/>
                      </a:cubicBezTo>
                      <a:cubicBezTo>
                        <a:pt x="0" y="19"/>
                        <a:pt x="3" y="41"/>
                        <a:pt x="18" y="59"/>
                      </a:cubicBezTo>
                      <a:lnTo>
                        <a:pt x="535" y="617"/>
                      </a:lnTo>
                      <a:cubicBezTo>
                        <a:pt x="544" y="626"/>
                        <a:pt x="555" y="631"/>
                        <a:pt x="565" y="631"/>
                      </a:cubicBezTo>
                      <a:cubicBezTo>
                        <a:pt x="572" y="631"/>
                        <a:pt x="579" y="629"/>
                        <a:pt x="584" y="624"/>
                      </a:cubicBezTo>
                      <a:cubicBezTo>
                        <a:pt x="598" y="612"/>
                        <a:pt x="595" y="590"/>
                        <a:pt x="580" y="573"/>
                      </a:cubicBezTo>
                      <a:lnTo>
                        <a:pt x="63" y="15"/>
                      </a:lnTo>
                      <a:cubicBezTo>
                        <a:pt x="54" y="6"/>
                        <a:pt x="43" y="1"/>
                        <a:pt x="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13"/>
                <p:cNvSpPr/>
                <p:nvPr/>
              </p:nvSpPr>
              <p:spPr>
                <a:xfrm>
                  <a:off x="7192038" y="3299375"/>
                  <a:ext cx="15925" cy="27800"/>
                </a:xfrm>
                <a:custGeom>
                  <a:avLst/>
                  <a:gdLst/>
                  <a:ahLst/>
                  <a:cxnLst/>
                  <a:rect l="l" t="t" r="r" b="b"/>
                  <a:pathLst>
                    <a:path w="637" h="1112" extrusionOk="0">
                      <a:moveTo>
                        <a:pt x="24" y="0"/>
                      </a:moveTo>
                      <a:cubicBezTo>
                        <a:pt x="21" y="0"/>
                        <a:pt x="18" y="1"/>
                        <a:pt x="15" y="3"/>
                      </a:cubicBezTo>
                      <a:cubicBezTo>
                        <a:pt x="0" y="11"/>
                        <a:pt x="0" y="42"/>
                        <a:pt x="16" y="71"/>
                      </a:cubicBezTo>
                      <a:lnTo>
                        <a:pt x="566" y="1072"/>
                      </a:lnTo>
                      <a:cubicBezTo>
                        <a:pt x="579" y="1096"/>
                        <a:pt x="599" y="1111"/>
                        <a:pt x="613" y="1111"/>
                      </a:cubicBezTo>
                      <a:cubicBezTo>
                        <a:pt x="616" y="1111"/>
                        <a:pt x="619" y="1111"/>
                        <a:pt x="621" y="1110"/>
                      </a:cubicBezTo>
                      <a:cubicBezTo>
                        <a:pt x="637" y="1101"/>
                        <a:pt x="635" y="1070"/>
                        <a:pt x="619" y="1041"/>
                      </a:cubicBezTo>
                      <a:lnTo>
                        <a:pt x="72" y="40"/>
                      </a:lnTo>
                      <a:cubicBezTo>
                        <a:pt x="58" y="16"/>
                        <a:pt x="39" y="0"/>
                        <a:pt x="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13"/>
                <p:cNvSpPr/>
                <p:nvPr/>
              </p:nvSpPr>
              <p:spPr>
                <a:xfrm>
                  <a:off x="7190863" y="3301100"/>
                  <a:ext cx="12950" cy="29475"/>
                </a:xfrm>
                <a:custGeom>
                  <a:avLst/>
                  <a:gdLst/>
                  <a:ahLst/>
                  <a:cxnLst/>
                  <a:rect l="l" t="t" r="r" b="b"/>
                  <a:pathLst>
                    <a:path w="518" h="1179" extrusionOk="0">
                      <a:moveTo>
                        <a:pt x="26" y="1"/>
                      </a:moveTo>
                      <a:cubicBezTo>
                        <a:pt x="23" y="1"/>
                        <a:pt x="21" y="1"/>
                        <a:pt x="18" y="2"/>
                      </a:cubicBezTo>
                      <a:cubicBezTo>
                        <a:pt x="2" y="8"/>
                        <a:pt x="1" y="38"/>
                        <a:pt x="12" y="69"/>
                      </a:cubicBezTo>
                      <a:lnTo>
                        <a:pt x="448" y="1132"/>
                      </a:lnTo>
                      <a:cubicBezTo>
                        <a:pt x="459" y="1161"/>
                        <a:pt x="478" y="1179"/>
                        <a:pt x="494" y="1179"/>
                      </a:cubicBezTo>
                      <a:cubicBezTo>
                        <a:pt x="496" y="1179"/>
                        <a:pt x="498" y="1178"/>
                        <a:pt x="500" y="1178"/>
                      </a:cubicBezTo>
                      <a:cubicBezTo>
                        <a:pt x="515" y="1170"/>
                        <a:pt x="518" y="1140"/>
                        <a:pt x="506" y="1109"/>
                      </a:cubicBezTo>
                      <a:lnTo>
                        <a:pt x="71" y="46"/>
                      </a:lnTo>
                      <a:cubicBezTo>
                        <a:pt x="59" y="19"/>
                        <a:pt x="42" y="1"/>
                        <a:pt x="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 name="Google Shape;119;p13"/>
                <p:cNvSpPr/>
                <p:nvPr/>
              </p:nvSpPr>
              <p:spPr>
                <a:xfrm>
                  <a:off x="7215663" y="3343850"/>
                  <a:ext cx="14925" cy="15825"/>
                </a:xfrm>
                <a:custGeom>
                  <a:avLst/>
                  <a:gdLst/>
                  <a:ahLst/>
                  <a:cxnLst/>
                  <a:rect l="l" t="t" r="r" b="b"/>
                  <a:pathLst>
                    <a:path w="597" h="633" extrusionOk="0">
                      <a:moveTo>
                        <a:pt x="32" y="1"/>
                      </a:moveTo>
                      <a:cubicBezTo>
                        <a:pt x="25" y="1"/>
                        <a:pt x="18" y="3"/>
                        <a:pt x="12" y="8"/>
                      </a:cubicBezTo>
                      <a:cubicBezTo>
                        <a:pt x="1" y="20"/>
                        <a:pt x="2" y="43"/>
                        <a:pt x="17" y="59"/>
                      </a:cubicBezTo>
                      <a:lnTo>
                        <a:pt x="534" y="617"/>
                      </a:lnTo>
                      <a:cubicBezTo>
                        <a:pt x="543" y="627"/>
                        <a:pt x="555" y="632"/>
                        <a:pt x="566" y="632"/>
                      </a:cubicBezTo>
                      <a:cubicBezTo>
                        <a:pt x="573" y="632"/>
                        <a:pt x="579" y="630"/>
                        <a:pt x="583" y="626"/>
                      </a:cubicBezTo>
                      <a:cubicBezTo>
                        <a:pt x="597" y="614"/>
                        <a:pt x="595" y="591"/>
                        <a:pt x="579" y="575"/>
                      </a:cubicBezTo>
                      <a:lnTo>
                        <a:pt x="63" y="15"/>
                      </a:lnTo>
                      <a:cubicBezTo>
                        <a:pt x="54" y="6"/>
                        <a:pt x="42" y="1"/>
                        <a:pt x="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 name="Google Shape;120;p13"/>
                <p:cNvSpPr/>
                <p:nvPr/>
              </p:nvSpPr>
              <p:spPr>
                <a:xfrm>
                  <a:off x="7207413" y="3345975"/>
                  <a:ext cx="18375" cy="19450"/>
                </a:xfrm>
                <a:custGeom>
                  <a:avLst/>
                  <a:gdLst/>
                  <a:ahLst/>
                  <a:cxnLst/>
                  <a:rect l="l" t="t" r="r" b="b"/>
                  <a:pathLst>
                    <a:path w="735" h="778" extrusionOk="0">
                      <a:moveTo>
                        <a:pt x="28" y="0"/>
                      </a:moveTo>
                      <a:cubicBezTo>
                        <a:pt x="22" y="0"/>
                        <a:pt x="17" y="2"/>
                        <a:pt x="13" y="6"/>
                      </a:cubicBezTo>
                      <a:cubicBezTo>
                        <a:pt x="0" y="18"/>
                        <a:pt x="4" y="44"/>
                        <a:pt x="23" y="64"/>
                      </a:cubicBezTo>
                      <a:lnTo>
                        <a:pt x="664" y="756"/>
                      </a:lnTo>
                      <a:cubicBezTo>
                        <a:pt x="677" y="770"/>
                        <a:pt x="693" y="778"/>
                        <a:pt x="705" y="778"/>
                      </a:cubicBezTo>
                      <a:cubicBezTo>
                        <a:pt x="711" y="778"/>
                        <a:pt x="717" y="776"/>
                        <a:pt x="721" y="772"/>
                      </a:cubicBezTo>
                      <a:cubicBezTo>
                        <a:pt x="734" y="761"/>
                        <a:pt x="728" y="734"/>
                        <a:pt x="711" y="714"/>
                      </a:cubicBezTo>
                      <a:lnTo>
                        <a:pt x="70" y="22"/>
                      </a:lnTo>
                      <a:cubicBezTo>
                        <a:pt x="57" y="8"/>
                        <a:pt x="41" y="0"/>
                        <a:pt x="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13"/>
                <p:cNvSpPr/>
                <p:nvPr/>
              </p:nvSpPr>
              <p:spPr>
                <a:xfrm>
                  <a:off x="7232938" y="3350200"/>
                  <a:ext cx="14900" cy="15825"/>
                </a:xfrm>
                <a:custGeom>
                  <a:avLst/>
                  <a:gdLst/>
                  <a:ahLst/>
                  <a:cxnLst/>
                  <a:rect l="l" t="t" r="r" b="b"/>
                  <a:pathLst>
                    <a:path w="596" h="633" extrusionOk="0">
                      <a:moveTo>
                        <a:pt x="31" y="1"/>
                      </a:moveTo>
                      <a:cubicBezTo>
                        <a:pt x="24" y="1"/>
                        <a:pt x="18" y="3"/>
                        <a:pt x="13" y="7"/>
                      </a:cubicBezTo>
                      <a:cubicBezTo>
                        <a:pt x="0" y="19"/>
                        <a:pt x="2" y="42"/>
                        <a:pt x="18" y="58"/>
                      </a:cubicBezTo>
                      <a:lnTo>
                        <a:pt x="533" y="616"/>
                      </a:lnTo>
                      <a:cubicBezTo>
                        <a:pt x="543" y="627"/>
                        <a:pt x="555" y="632"/>
                        <a:pt x="565" y="632"/>
                      </a:cubicBezTo>
                      <a:cubicBezTo>
                        <a:pt x="572" y="632"/>
                        <a:pt x="579" y="630"/>
                        <a:pt x="584" y="625"/>
                      </a:cubicBezTo>
                      <a:cubicBezTo>
                        <a:pt x="596" y="613"/>
                        <a:pt x="595" y="590"/>
                        <a:pt x="580" y="574"/>
                      </a:cubicBezTo>
                      <a:lnTo>
                        <a:pt x="63" y="16"/>
                      </a:lnTo>
                      <a:cubicBezTo>
                        <a:pt x="54" y="6"/>
                        <a:pt x="42" y="1"/>
                        <a:pt x="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13"/>
                <p:cNvSpPr/>
                <p:nvPr/>
              </p:nvSpPr>
              <p:spPr>
                <a:xfrm>
                  <a:off x="7238988" y="3340850"/>
                  <a:ext cx="14700" cy="16000"/>
                </a:xfrm>
                <a:custGeom>
                  <a:avLst/>
                  <a:gdLst/>
                  <a:ahLst/>
                  <a:cxnLst/>
                  <a:rect l="l" t="t" r="r" b="b"/>
                  <a:pathLst>
                    <a:path w="588" h="640" extrusionOk="0">
                      <a:moveTo>
                        <a:pt x="555" y="0"/>
                      </a:moveTo>
                      <a:cubicBezTo>
                        <a:pt x="545" y="0"/>
                        <a:pt x="533" y="5"/>
                        <a:pt x="524" y="16"/>
                      </a:cubicBezTo>
                      <a:lnTo>
                        <a:pt x="16" y="583"/>
                      </a:lnTo>
                      <a:cubicBezTo>
                        <a:pt x="1" y="599"/>
                        <a:pt x="0" y="622"/>
                        <a:pt x="13" y="632"/>
                      </a:cubicBezTo>
                      <a:cubicBezTo>
                        <a:pt x="18" y="637"/>
                        <a:pt x="25" y="639"/>
                        <a:pt x="32" y="639"/>
                      </a:cubicBezTo>
                      <a:cubicBezTo>
                        <a:pt x="43" y="639"/>
                        <a:pt x="54" y="634"/>
                        <a:pt x="63" y="623"/>
                      </a:cubicBezTo>
                      <a:lnTo>
                        <a:pt x="571" y="57"/>
                      </a:lnTo>
                      <a:cubicBezTo>
                        <a:pt x="586" y="41"/>
                        <a:pt x="587" y="19"/>
                        <a:pt x="574" y="7"/>
                      </a:cubicBezTo>
                      <a:cubicBezTo>
                        <a:pt x="569" y="2"/>
                        <a:pt x="562" y="0"/>
                        <a:pt x="5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13"/>
                <p:cNvSpPr/>
                <p:nvPr/>
              </p:nvSpPr>
              <p:spPr>
                <a:xfrm>
                  <a:off x="7251288" y="3327150"/>
                  <a:ext cx="14700" cy="16000"/>
                </a:xfrm>
                <a:custGeom>
                  <a:avLst/>
                  <a:gdLst/>
                  <a:ahLst/>
                  <a:cxnLst/>
                  <a:rect l="l" t="t" r="r" b="b"/>
                  <a:pathLst>
                    <a:path w="588" h="640" extrusionOk="0">
                      <a:moveTo>
                        <a:pt x="555" y="0"/>
                      </a:moveTo>
                      <a:cubicBezTo>
                        <a:pt x="545" y="0"/>
                        <a:pt x="534" y="6"/>
                        <a:pt x="525" y="16"/>
                      </a:cubicBezTo>
                      <a:lnTo>
                        <a:pt x="16" y="583"/>
                      </a:lnTo>
                      <a:cubicBezTo>
                        <a:pt x="2" y="599"/>
                        <a:pt x="0" y="622"/>
                        <a:pt x="14" y="634"/>
                      </a:cubicBezTo>
                      <a:cubicBezTo>
                        <a:pt x="18" y="638"/>
                        <a:pt x="25" y="640"/>
                        <a:pt x="31" y="640"/>
                      </a:cubicBezTo>
                      <a:cubicBezTo>
                        <a:pt x="42" y="640"/>
                        <a:pt x="54" y="634"/>
                        <a:pt x="63" y="624"/>
                      </a:cubicBezTo>
                      <a:lnTo>
                        <a:pt x="571" y="57"/>
                      </a:lnTo>
                      <a:cubicBezTo>
                        <a:pt x="586" y="41"/>
                        <a:pt x="587" y="19"/>
                        <a:pt x="574" y="7"/>
                      </a:cubicBezTo>
                      <a:cubicBezTo>
                        <a:pt x="569" y="3"/>
                        <a:pt x="562" y="0"/>
                        <a:pt x="5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13"/>
                <p:cNvSpPr/>
                <p:nvPr/>
              </p:nvSpPr>
              <p:spPr>
                <a:xfrm>
                  <a:off x="7264763" y="3307350"/>
                  <a:ext cx="14700" cy="20925"/>
                </a:xfrm>
                <a:custGeom>
                  <a:avLst/>
                  <a:gdLst/>
                  <a:ahLst/>
                  <a:cxnLst/>
                  <a:rect l="l" t="t" r="r" b="b"/>
                  <a:pathLst>
                    <a:path w="588" h="837" extrusionOk="0">
                      <a:moveTo>
                        <a:pt x="560" y="1"/>
                      </a:moveTo>
                      <a:cubicBezTo>
                        <a:pt x="547" y="1"/>
                        <a:pt x="531" y="10"/>
                        <a:pt x="520" y="26"/>
                      </a:cubicBezTo>
                      <a:lnTo>
                        <a:pt x="15" y="776"/>
                      </a:lnTo>
                      <a:cubicBezTo>
                        <a:pt x="0" y="798"/>
                        <a:pt x="0" y="823"/>
                        <a:pt x="15" y="833"/>
                      </a:cubicBezTo>
                      <a:cubicBezTo>
                        <a:pt x="19" y="835"/>
                        <a:pt x="23" y="836"/>
                        <a:pt x="28" y="836"/>
                      </a:cubicBezTo>
                      <a:cubicBezTo>
                        <a:pt x="41" y="836"/>
                        <a:pt x="57" y="827"/>
                        <a:pt x="67" y="811"/>
                      </a:cubicBezTo>
                      <a:lnTo>
                        <a:pt x="571" y="61"/>
                      </a:lnTo>
                      <a:cubicBezTo>
                        <a:pt x="586" y="39"/>
                        <a:pt x="587" y="14"/>
                        <a:pt x="573" y="4"/>
                      </a:cubicBezTo>
                      <a:cubicBezTo>
                        <a:pt x="569" y="2"/>
                        <a:pt x="565" y="1"/>
                        <a:pt x="5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 name="Google Shape;125;p13"/>
                <p:cNvSpPr/>
                <p:nvPr/>
              </p:nvSpPr>
              <p:spPr>
                <a:xfrm>
                  <a:off x="7277438" y="3298225"/>
                  <a:ext cx="1800" cy="9525"/>
                </a:xfrm>
                <a:custGeom>
                  <a:avLst/>
                  <a:gdLst/>
                  <a:ahLst/>
                  <a:cxnLst/>
                  <a:rect l="l" t="t" r="r" b="b"/>
                  <a:pathLst>
                    <a:path w="72" h="381" extrusionOk="0">
                      <a:moveTo>
                        <a:pt x="32" y="1"/>
                      </a:moveTo>
                      <a:cubicBezTo>
                        <a:pt x="15" y="1"/>
                        <a:pt x="0" y="9"/>
                        <a:pt x="2" y="19"/>
                      </a:cubicBezTo>
                      <a:lnTo>
                        <a:pt x="9" y="363"/>
                      </a:lnTo>
                      <a:cubicBezTo>
                        <a:pt x="9" y="373"/>
                        <a:pt x="22" y="381"/>
                        <a:pt x="37" y="381"/>
                      </a:cubicBezTo>
                      <a:cubicBezTo>
                        <a:pt x="39" y="381"/>
                        <a:pt x="40" y="381"/>
                        <a:pt x="41" y="381"/>
                      </a:cubicBezTo>
                      <a:cubicBezTo>
                        <a:pt x="59" y="381"/>
                        <a:pt x="72" y="372"/>
                        <a:pt x="72" y="362"/>
                      </a:cubicBezTo>
                      <a:lnTo>
                        <a:pt x="64" y="18"/>
                      </a:lnTo>
                      <a:cubicBezTo>
                        <a:pt x="63" y="8"/>
                        <a:pt x="50" y="1"/>
                        <a:pt x="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 name="Google Shape;126;p13"/>
                <p:cNvSpPr/>
                <p:nvPr/>
              </p:nvSpPr>
              <p:spPr>
                <a:xfrm>
                  <a:off x="7260613" y="3298750"/>
                  <a:ext cx="19325" cy="27775"/>
                </a:xfrm>
                <a:custGeom>
                  <a:avLst/>
                  <a:gdLst/>
                  <a:ahLst/>
                  <a:cxnLst/>
                  <a:rect l="l" t="t" r="r" b="b"/>
                  <a:pathLst>
                    <a:path w="773" h="1111" extrusionOk="0">
                      <a:moveTo>
                        <a:pt x="749" y="0"/>
                      </a:moveTo>
                      <a:cubicBezTo>
                        <a:pt x="733" y="0"/>
                        <a:pt x="712" y="15"/>
                        <a:pt x="697" y="39"/>
                      </a:cubicBezTo>
                      <a:lnTo>
                        <a:pt x="24" y="1039"/>
                      </a:lnTo>
                      <a:cubicBezTo>
                        <a:pt x="5" y="1068"/>
                        <a:pt x="0" y="1098"/>
                        <a:pt x="15" y="1108"/>
                      </a:cubicBezTo>
                      <a:cubicBezTo>
                        <a:pt x="18" y="1110"/>
                        <a:pt x="21" y="1111"/>
                        <a:pt x="25" y="1111"/>
                      </a:cubicBezTo>
                      <a:cubicBezTo>
                        <a:pt x="40" y="1111"/>
                        <a:pt x="61" y="1097"/>
                        <a:pt x="76" y="1073"/>
                      </a:cubicBezTo>
                      <a:lnTo>
                        <a:pt x="749" y="74"/>
                      </a:lnTo>
                      <a:cubicBezTo>
                        <a:pt x="768" y="45"/>
                        <a:pt x="772" y="13"/>
                        <a:pt x="758" y="3"/>
                      </a:cubicBezTo>
                      <a:cubicBezTo>
                        <a:pt x="755" y="1"/>
                        <a:pt x="752" y="0"/>
                        <a:pt x="7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13"/>
                <p:cNvSpPr/>
                <p:nvPr/>
              </p:nvSpPr>
              <p:spPr>
                <a:xfrm>
                  <a:off x="7212088" y="3324225"/>
                  <a:ext cx="7800" cy="12275"/>
                </a:xfrm>
                <a:custGeom>
                  <a:avLst/>
                  <a:gdLst/>
                  <a:ahLst/>
                  <a:cxnLst/>
                  <a:rect l="l" t="t" r="r" b="b"/>
                  <a:pathLst>
                    <a:path w="312" h="491" extrusionOk="0">
                      <a:moveTo>
                        <a:pt x="265" y="0"/>
                      </a:moveTo>
                      <a:cubicBezTo>
                        <a:pt x="256" y="0"/>
                        <a:pt x="247" y="4"/>
                        <a:pt x="243" y="12"/>
                      </a:cubicBezTo>
                      <a:lnTo>
                        <a:pt x="8" y="445"/>
                      </a:lnTo>
                      <a:cubicBezTo>
                        <a:pt x="1" y="458"/>
                        <a:pt x="10" y="475"/>
                        <a:pt x="27" y="484"/>
                      </a:cubicBezTo>
                      <a:cubicBezTo>
                        <a:pt x="34" y="488"/>
                        <a:pt x="41" y="490"/>
                        <a:pt x="48" y="490"/>
                      </a:cubicBezTo>
                      <a:cubicBezTo>
                        <a:pt x="57" y="490"/>
                        <a:pt x="66" y="486"/>
                        <a:pt x="69" y="478"/>
                      </a:cubicBezTo>
                      <a:lnTo>
                        <a:pt x="305" y="46"/>
                      </a:lnTo>
                      <a:cubicBezTo>
                        <a:pt x="311" y="33"/>
                        <a:pt x="304" y="15"/>
                        <a:pt x="286" y="6"/>
                      </a:cubicBezTo>
                      <a:cubicBezTo>
                        <a:pt x="279" y="2"/>
                        <a:pt x="272" y="0"/>
                        <a:pt x="2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13"/>
                <p:cNvSpPr/>
                <p:nvPr/>
              </p:nvSpPr>
              <p:spPr>
                <a:xfrm>
                  <a:off x="7207988" y="3333975"/>
                  <a:ext cx="6550" cy="12825"/>
                </a:xfrm>
                <a:custGeom>
                  <a:avLst/>
                  <a:gdLst/>
                  <a:ahLst/>
                  <a:cxnLst/>
                  <a:rect l="l" t="t" r="r" b="b"/>
                  <a:pathLst>
                    <a:path w="262" h="513" extrusionOk="0">
                      <a:moveTo>
                        <a:pt x="215" y="0"/>
                      </a:moveTo>
                      <a:cubicBezTo>
                        <a:pt x="204" y="0"/>
                        <a:pt x="194" y="5"/>
                        <a:pt x="191" y="14"/>
                      </a:cubicBezTo>
                      <a:lnTo>
                        <a:pt x="6" y="471"/>
                      </a:lnTo>
                      <a:cubicBezTo>
                        <a:pt x="0" y="485"/>
                        <a:pt x="11" y="501"/>
                        <a:pt x="30" y="508"/>
                      </a:cubicBezTo>
                      <a:cubicBezTo>
                        <a:pt x="35" y="511"/>
                        <a:pt x="41" y="512"/>
                        <a:pt x="47" y="512"/>
                      </a:cubicBezTo>
                      <a:cubicBezTo>
                        <a:pt x="58" y="512"/>
                        <a:pt x="68" y="507"/>
                        <a:pt x="72" y="498"/>
                      </a:cubicBezTo>
                      <a:lnTo>
                        <a:pt x="255" y="40"/>
                      </a:lnTo>
                      <a:cubicBezTo>
                        <a:pt x="261" y="27"/>
                        <a:pt x="251" y="11"/>
                        <a:pt x="233" y="4"/>
                      </a:cubicBezTo>
                      <a:cubicBezTo>
                        <a:pt x="227" y="2"/>
                        <a:pt x="221" y="0"/>
                        <a:pt x="2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13"/>
                <p:cNvSpPr/>
                <p:nvPr/>
              </p:nvSpPr>
              <p:spPr>
                <a:xfrm>
                  <a:off x="7216613" y="3331275"/>
                  <a:ext cx="9775" cy="12175"/>
                </a:xfrm>
                <a:custGeom>
                  <a:avLst/>
                  <a:gdLst/>
                  <a:ahLst/>
                  <a:cxnLst/>
                  <a:rect l="l" t="t" r="r" b="b"/>
                  <a:pathLst>
                    <a:path w="391" h="487" extrusionOk="0">
                      <a:moveTo>
                        <a:pt x="347" y="0"/>
                      </a:moveTo>
                      <a:cubicBezTo>
                        <a:pt x="339" y="0"/>
                        <a:pt x="331" y="4"/>
                        <a:pt x="325" y="10"/>
                      </a:cubicBezTo>
                      <a:lnTo>
                        <a:pt x="9" y="435"/>
                      </a:lnTo>
                      <a:cubicBezTo>
                        <a:pt x="1" y="447"/>
                        <a:pt x="5" y="466"/>
                        <a:pt x="21" y="478"/>
                      </a:cubicBezTo>
                      <a:cubicBezTo>
                        <a:pt x="29" y="483"/>
                        <a:pt x="38" y="486"/>
                        <a:pt x="46" y="486"/>
                      </a:cubicBezTo>
                      <a:cubicBezTo>
                        <a:pt x="54" y="486"/>
                        <a:pt x="62" y="483"/>
                        <a:pt x="66" y="476"/>
                      </a:cubicBezTo>
                      <a:lnTo>
                        <a:pt x="382" y="52"/>
                      </a:lnTo>
                      <a:cubicBezTo>
                        <a:pt x="391" y="41"/>
                        <a:pt x="387" y="20"/>
                        <a:pt x="371" y="8"/>
                      </a:cubicBezTo>
                      <a:cubicBezTo>
                        <a:pt x="363" y="3"/>
                        <a:pt x="355" y="0"/>
                        <a:pt x="3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13"/>
                <p:cNvSpPr/>
                <p:nvPr/>
              </p:nvSpPr>
              <p:spPr>
                <a:xfrm>
                  <a:off x="7209813" y="3342475"/>
                  <a:ext cx="8250" cy="12000"/>
                </a:xfrm>
                <a:custGeom>
                  <a:avLst/>
                  <a:gdLst/>
                  <a:ahLst/>
                  <a:cxnLst/>
                  <a:rect l="l" t="t" r="r" b="b"/>
                  <a:pathLst>
                    <a:path w="330" h="480" extrusionOk="0">
                      <a:moveTo>
                        <a:pt x="284" y="1"/>
                      </a:moveTo>
                      <a:cubicBezTo>
                        <a:pt x="275" y="1"/>
                        <a:pt x="267" y="4"/>
                        <a:pt x="262" y="11"/>
                      </a:cubicBezTo>
                      <a:lnTo>
                        <a:pt x="7" y="433"/>
                      </a:lnTo>
                      <a:cubicBezTo>
                        <a:pt x="0" y="445"/>
                        <a:pt x="7" y="462"/>
                        <a:pt x="25" y="472"/>
                      </a:cubicBezTo>
                      <a:cubicBezTo>
                        <a:pt x="32" y="477"/>
                        <a:pt x="40" y="479"/>
                        <a:pt x="48" y="479"/>
                      </a:cubicBezTo>
                      <a:cubicBezTo>
                        <a:pt x="57" y="479"/>
                        <a:pt x="65" y="476"/>
                        <a:pt x="69" y="469"/>
                      </a:cubicBezTo>
                      <a:lnTo>
                        <a:pt x="322" y="47"/>
                      </a:lnTo>
                      <a:cubicBezTo>
                        <a:pt x="329" y="35"/>
                        <a:pt x="322" y="16"/>
                        <a:pt x="306" y="6"/>
                      </a:cubicBezTo>
                      <a:cubicBezTo>
                        <a:pt x="299" y="2"/>
                        <a:pt x="291" y="1"/>
                        <a:pt x="2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13"/>
                <p:cNvSpPr/>
                <p:nvPr/>
              </p:nvSpPr>
              <p:spPr>
                <a:xfrm>
                  <a:off x="7229388" y="3331175"/>
                  <a:ext cx="11000" cy="9675"/>
                </a:xfrm>
                <a:custGeom>
                  <a:avLst/>
                  <a:gdLst/>
                  <a:ahLst/>
                  <a:cxnLst/>
                  <a:rect l="l" t="t" r="r" b="b"/>
                  <a:pathLst>
                    <a:path w="440" h="387" extrusionOk="0">
                      <a:moveTo>
                        <a:pt x="398" y="0"/>
                      </a:moveTo>
                      <a:cubicBezTo>
                        <a:pt x="392" y="0"/>
                        <a:pt x="387" y="2"/>
                        <a:pt x="383" y="5"/>
                      </a:cubicBezTo>
                      <a:lnTo>
                        <a:pt x="11" y="329"/>
                      </a:lnTo>
                      <a:cubicBezTo>
                        <a:pt x="1" y="339"/>
                        <a:pt x="2" y="358"/>
                        <a:pt x="15" y="372"/>
                      </a:cubicBezTo>
                      <a:cubicBezTo>
                        <a:pt x="23" y="382"/>
                        <a:pt x="34" y="387"/>
                        <a:pt x="44" y="387"/>
                      </a:cubicBezTo>
                      <a:cubicBezTo>
                        <a:pt x="49" y="387"/>
                        <a:pt x="54" y="385"/>
                        <a:pt x="58" y="382"/>
                      </a:cubicBezTo>
                      <a:lnTo>
                        <a:pt x="429" y="58"/>
                      </a:lnTo>
                      <a:cubicBezTo>
                        <a:pt x="439" y="49"/>
                        <a:pt x="438" y="30"/>
                        <a:pt x="425" y="15"/>
                      </a:cubicBezTo>
                      <a:cubicBezTo>
                        <a:pt x="417" y="5"/>
                        <a:pt x="407" y="0"/>
                        <a:pt x="3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13"/>
                <p:cNvSpPr/>
                <p:nvPr/>
              </p:nvSpPr>
              <p:spPr>
                <a:xfrm>
                  <a:off x="7220663" y="3339775"/>
                  <a:ext cx="10250" cy="10525"/>
                </a:xfrm>
                <a:custGeom>
                  <a:avLst/>
                  <a:gdLst/>
                  <a:ahLst/>
                  <a:cxnLst/>
                  <a:rect l="l" t="t" r="r" b="b"/>
                  <a:pathLst>
                    <a:path w="410" h="421" extrusionOk="0">
                      <a:moveTo>
                        <a:pt x="364" y="0"/>
                      </a:moveTo>
                      <a:cubicBezTo>
                        <a:pt x="358" y="0"/>
                        <a:pt x="353" y="2"/>
                        <a:pt x="348" y="6"/>
                      </a:cubicBezTo>
                      <a:lnTo>
                        <a:pt x="11" y="366"/>
                      </a:lnTo>
                      <a:cubicBezTo>
                        <a:pt x="0" y="376"/>
                        <a:pt x="5" y="395"/>
                        <a:pt x="19" y="408"/>
                      </a:cubicBezTo>
                      <a:cubicBezTo>
                        <a:pt x="27" y="416"/>
                        <a:pt x="37" y="420"/>
                        <a:pt x="46" y="420"/>
                      </a:cubicBezTo>
                      <a:cubicBezTo>
                        <a:pt x="52" y="420"/>
                        <a:pt x="58" y="418"/>
                        <a:pt x="61" y="414"/>
                      </a:cubicBezTo>
                      <a:lnTo>
                        <a:pt x="399" y="54"/>
                      </a:lnTo>
                      <a:cubicBezTo>
                        <a:pt x="410" y="44"/>
                        <a:pt x="405" y="25"/>
                        <a:pt x="392" y="12"/>
                      </a:cubicBezTo>
                      <a:cubicBezTo>
                        <a:pt x="384" y="4"/>
                        <a:pt x="373" y="0"/>
                        <a:pt x="3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13"/>
                <p:cNvSpPr/>
                <p:nvPr/>
              </p:nvSpPr>
              <p:spPr>
                <a:xfrm>
                  <a:off x="7211888" y="3349025"/>
                  <a:ext cx="10225" cy="10525"/>
                </a:xfrm>
                <a:custGeom>
                  <a:avLst/>
                  <a:gdLst/>
                  <a:ahLst/>
                  <a:cxnLst/>
                  <a:rect l="l" t="t" r="r" b="b"/>
                  <a:pathLst>
                    <a:path w="409" h="421" extrusionOk="0">
                      <a:moveTo>
                        <a:pt x="363" y="0"/>
                      </a:moveTo>
                      <a:cubicBezTo>
                        <a:pt x="357" y="0"/>
                        <a:pt x="351" y="2"/>
                        <a:pt x="347" y="6"/>
                      </a:cubicBezTo>
                      <a:lnTo>
                        <a:pt x="10" y="366"/>
                      </a:lnTo>
                      <a:cubicBezTo>
                        <a:pt x="0" y="376"/>
                        <a:pt x="5" y="395"/>
                        <a:pt x="18" y="408"/>
                      </a:cubicBezTo>
                      <a:cubicBezTo>
                        <a:pt x="26" y="416"/>
                        <a:pt x="37" y="420"/>
                        <a:pt x="45" y="420"/>
                      </a:cubicBezTo>
                      <a:cubicBezTo>
                        <a:pt x="52" y="420"/>
                        <a:pt x="57" y="418"/>
                        <a:pt x="61" y="414"/>
                      </a:cubicBezTo>
                      <a:lnTo>
                        <a:pt x="399" y="54"/>
                      </a:lnTo>
                      <a:cubicBezTo>
                        <a:pt x="408" y="44"/>
                        <a:pt x="405" y="25"/>
                        <a:pt x="391" y="12"/>
                      </a:cubicBezTo>
                      <a:cubicBezTo>
                        <a:pt x="382" y="4"/>
                        <a:pt x="372" y="0"/>
                        <a:pt x="3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13"/>
                <p:cNvSpPr/>
                <p:nvPr/>
              </p:nvSpPr>
              <p:spPr>
                <a:xfrm>
                  <a:off x="7206488" y="3346125"/>
                  <a:ext cx="16600" cy="19425"/>
                </a:xfrm>
                <a:custGeom>
                  <a:avLst/>
                  <a:gdLst/>
                  <a:ahLst/>
                  <a:cxnLst/>
                  <a:rect l="l" t="t" r="r" b="b"/>
                  <a:pathLst>
                    <a:path w="664" h="777" extrusionOk="0">
                      <a:moveTo>
                        <a:pt x="50" y="0"/>
                      </a:moveTo>
                      <a:lnTo>
                        <a:pt x="50" y="0"/>
                      </a:lnTo>
                      <a:cubicBezTo>
                        <a:pt x="50" y="0"/>
                        <a:pt x="1" y="240"/>
                        <a:pt x="108" y="350"/>
                      </a:cubicBezTo>
                      <a:cubicBezTo>
                        <a:pt x="218" y="459"/>
                        <a:pt x="417" y="776"/>
                        <a:pt x="487" y="776"/>
                      </a:cubicBezTo>
                      <a:cubicBezTo>
                        <a:pt x="557" y="776"/>
                        <a:pt x="630" y="712"/>
                        <a:pt x="649" y="693"/>
                      </a:cubicBezTo>
                      <a:cubicBezTo>
                        <a:pt x="664" y="679"/>
                        <a:pt x="652" y="628"/>
                        <a:pt x="625" y="628"/>
                      </a:cubicBezTo>
                      <a:cubicBezTo>
                        <a:pt x="618" y="628"/>
                        <a:pt x="610" y="632"/>
                        <a:pt x="601" y="641"/>
                      </a:cubicBezTo>
                      <a:cubicBezTo>
                        <a:pt x="576" y="665"/>
                        <a:pt x="547" y="684"/>
                        <a:pt x="513" y="684"/>
                      </a:cubicBezTo>
                      <a:cubicBezTo>
                        <a:pt x="487" y="684"/>
                        <a:pt x="458" y="673"/>
                        <a:pt x="427" y="642"/>
                      </a:cubicBezTo>
                      <a:cubicBezTo>
                        <a:pt x="359" y="574"/>
                        <a:pt x="107" y="268"/>
                        <a:pt x="107" y="188"/>
                      </a:cubicBezTo>
                      <a:cubicBezTo>
                        <a:pt x="107" y="108"/>
                        <a:pt x="126" y="26"/>
                        <a:pt x="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13"/>
                <p:cNvSpPr/>
                <p:nvPr/>
              </p:nvSpPr>
              <p:spPr>
                <a:xfrm>
                  <a:off x="7200838" y="3328250"/>
                  <a:ext cx="9025" cy="14175"/>
                </a:xfrm>
                <a:custGeom>
                  <a:avLst/>
                  <a:gdLst/>
                  <a:ahLst/>
                  <a:cxnLst/>
                  <a:rect l="l" t="t" r="r" b="b"/>
                  <a:pathLst>
                    <a:path w="361" h="567" extrusionOk="0">
                      <a:moveTo>
                        <a:pt x="45" y="1"/>
                      </a:moveTo>
                      <a:cubicBezTo>
                        <a:pt x="41" y="1"/>
                        <a:pt x="37" y="3"/>
                        <a:pt x="33" y="7"/>
                      </a:cubicBezTo>
                      <a:cubicBezTo>
                        <a:pt x="1" y="39"/>
                        <a:pt x="18" y="368"/>
                        <a:pt x="155" y="443"/>
                      </a:cubicBezTo>
                      <a:cubicBezTo>
                        <a:pt x="254" y="497"/>
                        <a:pt x="298" y="566"/>
                        <a:pt x="329" y="566"/>
                      </a:cubicBezTo>
                      <a:cubicBezTo>
                        <a:pt x="341" y="566"/>
                        <a:pt x="350" y="556"/>
                        <a:pt x="361" y="530"/>
                      </a:cubicBezTo>
                      <a:cubicBezTo>
                        <a:pt x="361" y="530"/>
                        <a:pt x="45" y="319"/>
                        <a:pt x="74" y="73"/>
                      </a:cubicBezTo>
                      <a:cubicBezTo>
                        <a:pt x="74" y="73"/>
                        <a:pt x="66" y="1"/>
                        <a:pt x="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 name="Google Shape;136;p13"/>
                <p:cNvSpPr/>
                <p:nvPr/>
              </p:nvSpPr>
              <p:spPr>
                <a:xfrm>
                  <a:off x="7253938" y="3344300"/>
                  <a:ext cx="6575" cy="15325"/>
                </a:xfrm>
                <a:custGeom>
                  <a:avLst/>
                  <a:gdLst/>
                  <a:ahLst/>
                  <a:cxnLst/>
                  <a:rect l="l" t="t" r="r" b="b"/>
                  <a:pathLst>
                    <a:path w="263" h="613" extrusionOk="0">
                      <a:moveTo>
                        <a:pt x="56" y="1"/>
                      </a:moveTo>
                      <a:cubicBezTo>
                        <a:pt x="36" y="1"/>
                        <a:pt x="35" y="29"/>
                        <a:pt x="85" y="124"/>
                      </a:cubicBezTo>
                      <a:cubicBezTo>
                        <a:pt x="205" y="348"/>
                        <a:pt x="85" y="446"/>
                        <a:pt x="43" y="528"/>
                      </a:cubicBezTo>
                      <a:cubicBezTo>
                        <a:pt x="1" y="611"/>
                        <a:pt x="43" y="612"/>
                        <a:pt x="43" y="612"/>
                      </a:cubicBezTo>
                      <a:cubicBezTo>
                        <a:pt x="43" y="612"/>
                        <a:pt x="81" y="597"/>
                        <a:pt x="171" y="468"/>
                      </a:cubicBezTo>
                      <a:cubicBezTo>
                        <a:pt x="263" y="340"/>
                        <a:pt x="155" y="64"/>
                        <a:pt x="155" y="64"/>
                      </a:cubicBezTo>
                      <a:cubicBezTo>
                        <a:pt x="145" y="54"/>
                        <a:pt x="83" y="1"/>
                        <a:pt x="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13"/>
                <p:cNvSpPr/>
                <p:nvPr/>
              </p:nvSpPr>
              <p:spPr>
                <a:xfrm>
                  <a:off x="7245863" y="3356700"/>
                  <a:ext cx="7775" cy="10125"/>
                </a:xfrm>
                <a:custGeom>
                  <a:avLst/>
                  <a:gdLst/>
                  <a:ahLst/>
                  <a:cxnLst/>
                  <a:rect l="l" t="t" r="r" b="b"/>
                  <a:pathLst>
                    <a:path w="311" h="405" extrusionOk="0">
                      <a:moveTo>
                        <a:pt x="283" y="0"/>
                      </a:moveTo>
                      <a:cubicBezTo>
                        <a:pt x="277" y="0"/>
                        <a:pt x="270" y="30"/>
                        <a:pt x="263" y="112"/>
                      </a:cubicBezTo>
                      <a:cubicBezTo>
                        <a:pt x="245" y="293"/>
                        <a:pt x="190" y="327"/>
                        <a:pt x="138" y="327"/>
                      </a:cubicBezTo>
                      <a:cubicBezTo>
                        <a:pt x="106" y="327"/>
                        <a:pt x="76" y="314"/>
                        <a:pt x="56" y="314"/>
                      </a:cubicBezTo>
                      <a:cubicBezTo>
                        <a:pt x="0" y="314"/>
                        <a:pt x="3" y="355"/>
                        <a:pt x="134" y="399"/>
                      </a:cubicBezTo>
                      <a:cubicBezTo>
                        <a:pt x="145" y="402"/>
                        <a:pt x="155" y="404"/>
                        <a:pt x="165" y="404"/>
                      </a:cubicBezTo>
                      <a:cubicBezTo>
                        <a:pt x="271" y="404"/>
                        <a:pt x="311" y="193"/>
                        <a:pt x="311" y="193"/>
                      </a:cubicBezTo>
                      <a:cubicBezTo>
                        <a:pt x="311" y="193"/>
                        <a:pt x="299" y="0"/>
                        <a:pt x="2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13"/>
                <p:cNvSpPr/>
                <p:nvPr/>
              </p:nvSpPr>
              <p:spPr>
                <a:xfrm>
                  <a:off x="7237563" y="3362175"/>
                  <a:ext cx="6925" cy="5900"/>
                </a:xfrm>
                <a:custGeom>
                  <a:avLst/>
                  <a:gdLst/>
                  <a:ahLst/>
                  <a:cxnLst/>
                  <a:rect l="l" t="t" r="r" b="b"/>
                  <a:pathLst>
                    <a:path w="277" h="236" extrusionOk="0">
                      <a:moveTo>
                        <a:pt x="25" y="0"/>
                      </a:moveTo>
                      <a:cubicBezTo>
                        <a:pt x="4" y="0"/>
                        <a:pt x="0" y="50"/>
                        <a:pt x="0" y="50"/>
                      </a:cubicBezTo>
                      <a:cubicBezTo>
                        <a:pt x="0" y="50"/>
                        <a:pt x="48" y="167"/>
                        <a:pt x="162" y="226"/>
                      </a:cubicBezTo>
                      <a:cubicBezTo>
                        <a:pt x="174" y="233"/>
                        <a:pt x="185" y="235"/>
                        <a:pt x="195" y="235"/>
                      </a:cubicBezTo>
                      <a:cubicBezTo>
                        <a:pt x="277" y="235"/>
                        <a:pt x="277" y="33"/>
                        <a:pt x="277" y="33"/>
                      </a:cubicBezTo>
                      <a:cubicBezTo>
                        <a:pt x="269" y="24"/>
                        <a:pt x="260" y="20"/>
                        <a:pt x="252" y="20"/>
                      </a:cubicBezTo>
                      <a:cubicBezTo>
                        <a:pt x="215" y="20"/>
                        <a:pt x="181" y="92"/>
                        <a:pt x="181" y="148"/>
                      </a:cubicBezTo>
                      <a:cubicBezTo>
                        <a:pt x="181" y="159"/>
                        <a:pt x="178" y="164"/>
                        <a:pt x="173" y="164"/>
                      </a:cubicBezTo>
                      <a:cubicBezTo>
                        <a:pt x="150" y="164"/>
                        <a:pt x="77" y="43"/>
                        <a:pt x="44" y="11"/>
                      </a:cubicBezTo>
                      <a:cubicBezTo>
                        <a:pt x="36" y="3"/>
                        <a:pt x="30" y="0"/>
                        <a:pt x="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13"/>
                <p:cNvSpPr/>
                <p:nvPr/>
              </p:nvSpPr>
              <p:spPr>
                <a:xfrm>
                  <a:off x="7225638" y="3361950"/>
                  <a:ext cx="10925" cy="3300"/>
                </a:xfrm>
                <a:custGeom>
                  <a:avLst/>
                  <a:gdLst/>
                  <a:ahLst/>
                  <a:cxnLst/>
                  <a:rect l="l" t="t" r="r" b="b"/>
                  <a:pathLst>
                    <a:path w="437" h="132" extrusionOk="0">
                      <a:moveTo>
                        <a:pt x="436" y="1"/>
                      </a:moveTo>
                      <a:lnTo>
                        <a:pt x="436" y="1"/>
                      </a:lnTo>
                      <a:cubicBezTo>
                        <a:pt x="374" y="43"/>
                        <a:pt x="317" y="57"/>
                        <a:pt x="270" y="57"/>
                      </a:cubicBezTo>
                      <a:cubicBezTo>
                        <a:pt x="178" y="57"/>
                        <a:pt x="120" y="4"/>
                        <a:pt x="120" y="4"/>
                      </a:cubicBezTo>
                      <a:lnTo>
                        <a:pt x="120" y="4"/>
                      </a:lnTo>
                      <a:cubicBezTo>
                        <a:pt x="1" y="84"/>
                        <a:pt x="53" y="85"/>
                        <a:pt x="200" y="125"/>
                      </a:cubicBezTo>
                      <a:cubicBezTo>
                        <a:pt x="217" y="129"/>
                        <a:pt x="232" y="131"/>
                        <a:pt x="247" y="131"/>
                      </a:cubicBezTo>
                      <a:cubicBezTo>
                        <a:pt x="366" y="131"/>
                        <a:pt x="436" y="1"/>
                        <a:pt x="4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13"/>
                <p:cNvSpPr/>
                <p:nvPr/>
              </p:nvSpPr>
              <p:spPr>
                <a:xfrm>
                  <a:off x="7206613" y="3354000"/>
                  <a:ext cx="5100" cy="8375"/>
                </a:xfrm>
                <a:custGeom>
                  <a:avLst/>
                  <a:gdLst/>
                  <a:ahLst/>
                  <a:cxnLst/>
                  <a:rect l="l" t="t" r="r" b="b"/>
                  <a:pathLst>
                    <a:path w="204" h="335" extrusionOk="0">
                      <a:moveTo>
                        <a:pt x="99" y="0"/>
                      </a:moveTo>
                      <a:cubicBezTo>
                        <a:pt x="95" y="0"/>
                        <a:pt x="91" y="1"/>
                        <a:pt x="86" y="4"/>
                      </a:cubicBezTo>
                      <a:cubicBezTo>
                        <a:pt x="50" y="22"/>
                        <a:pt x="0" y="135"/>
                        <a:pt x="77" y="212"/>
                      </a:cubicBezTo>
                      <a:cubicBezTo>
                        <a:pt x="146" y="282"/>
                        <a:pt x="163" y="335"/>
                        <a:pt x="178" y="335"/>
                      </a:cubicBezTo>
                      <a:cubicBezTo>
                        <a:pt x="181" y="335"/>
                        <a:pt x="183" y="334"/>
                        <a:pt x="185" y="332"/>
                      </a:cubicBezTo>
                      <a:cubicBezTo>
                        <a:pt x="204" y="314"/>
                        <a:pt x="197" y="300"/>
                        <a:pt x="197" y="300"/>
                      </a:cubicBezTo>
                      <a:cubicBezTo>
                        <a:pt x="197" y="300"/>
                        <a:pt x="16" y="134"/>
                        <a:pt x="124" y="42"/>
                      </a:cubicBezTo>
                      <a:cubicBezTo>
                        <a:pt x="124" y="42"/>
                        <a:pt x="122" y="0"/>
                        <a:pt x="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 name="Google Shape;141;p13"/>
                <p:cNvSpPr/>
                <p:nvPr/>
              </p:nvSpPr>
              <p:spPr>
                <a:xfrm>
                  <a:off x="7202513" y="3337750"/>
                  <a:ext cx="5675" cy="10250"/>
                </a:xfrm>
                <a:custGeom>
                  <a:avLst/>
                  <a:gdLst/>
                  <a:ahLst/>
                  <a:cxnLst/>
                  <a:rect l="l" t="t" r="r" b="b"/>
                  <a:pathLst>
                    <a:path w="227" h="410" extrusionOk="0">
                      <a:moveTo>
                        <a:pt x="47" y="1"/>
                      </a:moveTo>
                      <a:cubicBezTo>
                        <a:pt x="41" y="1"/>
                        <a:pt x="35" y="3"/>
                        <a:pt x="30" y="9"/>
                      </a:cubicBezTo>
                      <a:cubicBezTo>
                        <a:pt x="1" y="36"/>
                        <a:pt x="98" y="328"/>
                        <a:pt x="163" y="392"/>
                      </a:cubicBezTo>
                      <a:cubicBezTo>
                        <a:pt x="175" y="404"/>
                        <a:pt x="185" y="409"/>
                        <a:pt x="193" y="409"/>
                      </a:cubicBezTo>
                      <a:cubicBezTo>
                        <a:pt x="226" y="409"/>
                        <a:pt x="225" y="321"/>
                        <a:pt x="225" y="320"/>
                      </a:cubicBezTo>
                      <a:lnTo>
                        <a:pt x="225" y="320"/>
                      </a:lnTo>
                      <a:cubicBezTo>
                        <a:pt x="215" y="327"/>
                        <a:pt x="206" y="329"/>
                        <a:pt x="197" y="329"/>
                      </a:cubicBezTo>
                      <a:cubicBezTo>
                        <a:pt x="109" y="329"/>
                        <a:pt x="96" y="41"/>
                        <a:pt x="96" y="41"/>
                      </a:cubicBezTo>
                      <a:cubicBezTo>
                        <a:pt x="96" y="41"/>
                        <a:pt x="71" y="1"/>
                        <a:pt x="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13"/>
                <p:cNvSpPr/>
                <p:nvPr/>
              </p:nvSpPr>
              <p:spPr>
                <a:xfrm>
                  <a:off x="7193938" y="3314800"/>
                  <a:ext cx="7800" cy="18000"/>
                </a:xfrm>
                <a:custGeom>
                  <a:avLst/>
                  <a:gdLst/>
                  <a:ahLst/>
                  <a:cxnLst/>
                  <a:rect l="l" t="t" r="r" b="b"/>
                  <a:pathLst>
                    <a:path w="312" h="720" extrusionOk="0">
                      <a:moveTo>
                        <a:pt x="106" y="0"/>
                      </a:moveTo>
                      <a:cubicBezTo>
                        <a:pt x="102" y="0"/>
                        <a:pt x="97" y="5"/>
                        <a:pt x="92" y="16"/>
                      </a:cubicBezTo>
                      <a:cubicBezTo>
                        <a:pt x="61" y="80"/>
                        <a:pt x="15" y="338"/>
                        <a:pt x="111" y="472"/>
                      </a:cubicBezTo>
                      <a:cubicBezTo>
                        <a:pt x="196" y="593"/>
                        <a:pt x="290" y="719"/>
                        <a:pt x="309" y="719"/>
                      </a:cubicBezTo>
                      <a:cubicBezTo>
                        <a:pt x="311" y="719"/>
                        <a:pt x="312" y="717"/>
                        <a:pt x="312" y="714"/>
                      </a:cubicBezTo>
                      <a:cubicBezTo>
                        <a:pt x="312" y="681"/>
                        <a:pt x="296" y="650"/>
                        <a:pt x="296" y="650"/>
                      </a:cubicBezTo>
                      <a:cubicBezTo>
                        <a:pt x="296" y="650"/>
                        <a:pt x="0" y="309"/>
                        <a:pt x="127" y="99"/>
                      </a:cubicBezTo>
                      <a:cubicBezTo>
                        <a:pt x="127" y="99"/>
                        <a:pt x="124" y="0"/>
                        <a:pt x="1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13"/>
                <p:cNvSpPr/>
                <p:nvPr/>
              </p:nvSpPr>
              <p:spPr>
                <a:xfrm>
                  <a:off x="7203588" y="3327875"/>
                  <a:ext cx="4525" cy="5625"/>
                </a:xfrm>
                <a:custGeom>
                  <a:avLst/>
                  <a:gdLst/>
                  <a:ahLst/>
                  <a:cxnLst/>
                  <a:rect l="l" t="t" r="r" b="b"/>
                  <a:pathLst>
                    <a:path w="181" h="225" extrusionOk="0">
                      <a:moveTo>
                        <a:pt x="140" y="0"/>
                      </a:moveTo>
                      <a:lnTo>
                        <a:pt x="140" y="0"/>
                      </a:lnTo>
                      <a:cubicBezTo>
                        <a:pt x="0" y="187"/>
                        <a:pt x="162" y="225"/>
                        <a:pt x="162" y="225"/>
                      </a:cubicBezTo>
                      <a:cubicBezTo>
                        <a:pt x="89" y="114"/>
                        <a:pt x="181" y="41"/>
                        <a:pt x="181" y="41"/>
                      </a:cubicBezTo>
                      <a:lnTo>
                        <a:pt x="1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13"/>
                <p:cNvSpPr/>
                <p:nvPr/>
              </p:nvSpPr>
              <p:spPr>
                <a:xfrm>
                  <a:off x="7243963" y="3356075"/>
                  <a:ext cx="3350" cy="4450"/>
                </a:xfrm>
                <a:custGeom>
                  <a:avLst/>
                  <a:gdLst/>
                  <a:ahLst/>
                  <a:cxnLst/>
                  <a:rect l="l" t="t" r="r" b="b"/>
                  <a:pathLst>
                    <a:path w="134" h="178" extrusionOk="0">
                      <a:moveTo>
                        <a:pt x="55" y="0"/>
                      </a:moveTo>
                      <a:cubicBezTo>
                        <a:pt x="26" y="0"/>
                        <a:pt x="1" y="71"/>
                        <a:pt x="1" y="71"/>
                      </a:cubicBezTo>
                      <a:cubicBezTo>
                        <a:pt x="1" y="153"/>
                        <a:pt x="22" y="178"/>
                        <a:pt x="48" y="178"/>
                      </a:cubicBezTo>
                      <a:cubicBezTo>
                        <a:pt x="86" y="178"/>
                        <a:pt x="133" y="122"/>
                        <a:pt x="133" y="122"/>
                      </a:cubicBezTo>
                      <a:lnTo>
                        <a:pt x="133" y="122"/>
                      </a:lnTo>
                      <a:cubicBezTo>
                        <a:pt x="121" y="128"/>
                        <a:pt x="110" y="130"/>
                        <a:pt x="102" y="130"/>
                      </a:cubicBezTo>
                      <a:cubicBezTo>
                        <a:pt x="42" y="130"/>
                        <a:pt x="72" y="8"/>
                        <a:pt x="72" y="8"/>
                      </a:cubicBezTo>
                      <a:cubicBezTo>
                        <a:pt x="66" y="3"/>
                        <a:pt x="61" y="0"/>
                        <a:pt x="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13"/>
                <p:cNvSpPr/>
                <p:nvPr/>
              </p:nvSpPr>
              <p:spPr>
                <a:xfrm>
                  <a:off x="7256663" y="3331875"/>
                  <a:ext cx="5650" cy="14825"/>
                </a:xfrm>
                <a:custGeom>
                  <a:avLst/>
                  <a:gdLst/>
                  <a:ahLst/>
                  <a:cxnLst/>
                  <a:rect l="l" t="t" r="r" b="b"/>
                  <a:pathLst>
                    <a:path w="226" h="593" extrusionOk="0">
                      <a:moveTo>
                        <a:pt x="205" y="0"/>
                      </a:moveTo>
                      <a:cubicBezTo>
                        <a:pt x="205" y="0"/>
                        <a:pt x="192" y="35"/>
                        <a:pt x="192" y="53"/>
                      </a:cubicBezTo>
                      <a:cubicBezTo>
                        <a:pt x="192" y="53"/>
                        <a:pt x="197" y="509"/>
                        <a:pt x="63" y="509"/>
                      </a:cubicBezTo>
                      <a:cubicBezTo>
                        <a:pt x="58" y="509"/>
                        <a:pt x="54" y="508"/>
                        <a:pt x="49" y="507"/>
                      </a:cubicBezTo>
                      <a:cubicBezTo>
                        <a:pt x="49" y="507"/>
                        <a:pt x="1" y="576"/>
                        <a:pt x="46" y="590"/>
                      </a:cubicBezTo>
                      <a:cubicBezTo>
                        <a:pt x="50" y="592"/>
                        <a:pt x="54" y="592"/>
                        <a:pt x="59" y="592"/>
                      </a:cubicBezTo>
                      <a:cubicBezTo>
                        <a:pt x="111" y="592"/>
                        <a:pt x="225" y="516"/>
                        <a:pt x="225" y="309"/>
                      </a:cubicBezTo>
                      <a:cubicBezTo>
                        <a:pt x="225" y="84"/>
                        <a:pt x="205" y="0"/>
                        <a:pt x="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13"/>
                <p:cNvSpPr/>
                <p:nvPr/>
              </p:nvSpPr>
              <p:spPr>
                <a:xfrm>
                  <a:off x="7261738" y="3319850"/>
                  <a:ext cx="5850" cy="9825"/>
                </a:xfrm>
                <a:custGeom>
                  <a:avLst/>
                  <a:gdLst/>
                  <a:ahLst/>
                  <a:cxnLst/>
                  <a:rect l="l" t="t" r="r" b="b"/>
                  <a:pathLst>
                    <a:path w="234" h="393" extrusionOk="0">
                      <a:moveTo>
                        <a:pt x="164" y="1"/>
                      </a:moveTo>
                      <a:cubicBezTo>
                        <a:pt x="164" y="1"/>
                        <a:pt x="136" y="43"/>
                        <a:pt x="136" y="72"/>
                      </a:cubicBezTo>
                      <a:cubicBezTo>
                        <a:pt x="136" y="101"/>
                        <a:pt x="121" y="241"/>
                        <a:pt x="62" y="302"/>
                      </a:cubicBezTo>
                      <a:cubicBezTo>
                        <a:pt x="0" y="364"/>
                        <a:pt x="0" y="393"/>
                        <a:pt x="30" y="393"/>
                      </a:cubicBezTo>
                      <a:cubicBezTo>
                        <a:pt x="60" y="393"/>
                        <a:pt x="86" y="329"/>
                        <a:pt x="86" y="329"/>
                      </a:cubicBezTo>
                      <a:cubicBezTo>
                        <a:pt x="86" y="329"/>
                        <a:pt x="234" y="262"/>
                        <a:pt x="1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 name="Google Shape;147;p13"/>
                <p:cNvSpPr/>
                <p:nvPr/>
              </p:nvSpPr>
              <p:spPr>
                <a:xfrm>
                  <a:off x="7232813" y="3357325"/>
                  <a:ext cx="5125" cy="4725"/>
                </a:xfrm>
                <a:custGeom>
                  <a:avLst/>
                  <a:gdLst/>
                  <a:ahLst/>
                  <a:cxnLst/>
                  <a:rect l="l" t="t" r="r" b="b"/>
                  <a:pathLst>
                    <a:path w="205" h="189" extrusionOk="0">
                      <a:moveTo>
                        <a:pt x="74" y="1"/>
                      </a:moveTo>
                      <a:cubicBezTo>
                        <a:pt x="74" y="1"/>
                        <a:pt x="1" y="42"/>
                        <a:pt x="40" y="98"/>
                      </a:cubicBezTo>
                      <a:cubicBezTo>
                        <a:pt x="74" y="149"/>
                        <a:pt x="125" y="189"/>
                        <a:pt x="159" y="189"/>
                      </a:cubicBezTo>
                      <a:cubicBezTo>
                        <a:pt x="165" y="189"/>
                        <a:pt x="170" y="188"/>
                        <a:pt x="174" y="186"/>
                      </a:cubicBezTo>
                      <a:cubicBezTo>
                        <a:pt x="205" y="170"/>
                        <a:pt x="192" y="149"/>
                        <a:pt x="192" y="149"/>
                      </a:cubicBezTo>
                      <a:cubicBezTo>
                        <a:pt x="192" y="149"/>
                        <a:pt x="17" y="111"/>
                        <a:pt x="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 name="Google Shape;148;p13"/>
                <p:cNvSpPr/>
                <p:nvPr/>
              </p:nvSpPr>
              <p:spPr>
                <a:xfrm>
                  <a:off x="7118363" y="3253650"/>
                  <a:ext cx="214600" cy="370350"/>
                </a:xfrm>
                <a:custGeom>
                  <a:avLst/>
                  <a:gdLst/>
                  <a:ahLst/>
                  <a:cxnLst/>
                  <a:rect l="l" t="t" r="r" b="b"/>
                  <a:pathLst>
                    <a:path w="8584" h="14814" extrusionOk="0">
                      <a:moveTo>
                        <a:pt x="7054" y="1317"/>
                      </a:moveTo>
                      <a:cubicBezTo>
                        <a:pt x="7064" y="1425"/>
                        <a:pt x="7064" y="1548"/>
                        <a:pt x="7064" y="1548"/>
                      </a:cubicBezTo>
                      <a:cubicBezTo>
                        <a:pt x="7060" y="1521"/>
                        <a:pt x="7051" y="1438"/>
                        <a:pt x="7022" y="1358"/>
                      </a:cubicBezTo>
                      <a:cubicBezTo>
                        <a:pt x="7033" y="1345"/>
                        <a:pt x="7044" y="1332"/>
                        <a:pt x="7054" y="1317"/>
                      </a:cubicBezTo>
                      <a:close/>
                      <a:moveTo>
                        <a:pt x="6917" y="1463"/>
                      </a:moveTo>
                      <a:cubicBezTo>
                        <a:pt x="6955" y="1569"/>
                        <a:pt x="6939" y="1676"/>
                        <a:pt x="6939" y="1676"/>
                      </a:cubicBezTo>
                      <a:cubicBezTo>
                        <a:pt x="6914" y="1607"/>
                        <a:pt x="6880" y="1556"/>
                        <a:pt x="6843" y="1518"/>
                      </a:cubicBezTo>
                      <a:cubicBezTo>
                        <a:pt x="6869" y="1501"/>
                        <a:pt x="6894" y="1483"/>
                        <a:pt x="6917" y="1463"/>
                      </a:cubicBezTo>
                      <a:close/>
                      <a:moveTo>
                        <a:pt x="6388" y="1"/>
                      </a:moveTo>
                      <a:cubicBezTo>
                        <a:pt x="5931" y="1"/>
                        <a:pt x="5561" y="372"/>
                        <a:pt x="5561" y="828"/>
                      </a:cubicBezTo>
                      <a:cubicBezTo>
                        <a:pt x="5561" y="1285"/>
                        <a:pt x="5931" y="1657"/>
                        <a:pt x="6388" y="1657"/>
                      </a:cubicBezTo>
                      <a:cubicBezTo>
                        <a:pt x="6494" y="1657"/>
                        <a:pt x="6595" y="1635"/>
                        <a:pt x="6690" y="1599"/>
                      </a:cubicBezTo>
                      <a:cubicBezTo>
                        <a:pt x="6733" y="1671"/>
                        <a:pt x="6780" y="1767"/>
                        <a:pt x="6805" y="1834"/>
                      </a:cubicBezTo>
                      <a:cubicBezTo>
                        <a:pt x="6843" y="1935"/>
                        <a:pt x="6781" y="2044"/>
                        <a:pt x="6781" y="2044"/>
                      </a:cubicBezTo>
                      <a:cubicBezTo>
                        <a:pt x="6781" y="2007"/>
                        <a:pt x="6736" y="1981"/>
                        <a:pt x="6696" y="1981"/>
                      </a:cubicBezTo>
                      <a:cubicBezTo>
                        <a:pt x="6674" y="1981"/>
                        <a:pt x="6653" y="1989"/>
                        <a:pt x="6642" y="2006"/>
                      </a:cubicBezTo>
                      <a:cubicBezTo>
                        <a:pt x="6608" y="2056"/>
                        <a:pt x="6658" y="2226"/>
                        <a:pt x="6704" y="2355"/>
                      </a:cubicBezTo>
                      <a:cubicBezTo>
                        <a:pt x="6749" y="2481"/>
                        <a:pt x="6553" y="2612"/>
                        <a:pt x="6414" y="2751"/>
                      </a:cubicBezTo>
                      <a:cubicBezTo>
                        <a:pt x="6276" y="2889"/>
                        <a:pt x="5759" y="3609"/>
                        <a:pt x="5692" y="3741"/>
                      </a:cubicBezTo>
                      <a:cubicBezTo>
                        <a:pt x="5626" y="3872"/>
                        <a:pt x="5523" y="4005"/>
                        <a:pt x="5523" y="4005"/>
                      </a:cubicBezTo>
                      <a:cubicBezTo>
                        <a:pt x="5483" y="4005"/>
                        <a:pt x="5456" y="4020"/>
                        <a:pt x="5438" y="4040"/>
                      </a:cubicBezTo>
                      <a:cubicBezTo>
                        <a:pt x="5412" y="4063"/>
                        <a:pt x="5396" y="4100"/>
                        <a:pt x="5402" y="4132"/>
                      </a:cubicBezTo>
                      <a:cubicBezTo>
                        <a:pt x="5395" y="4184"/>
                        <a:pt x="5403" y="4232"/>
                        <a:pt x="5403" y="4232"/>
                      </a:cubicBezTo>
                      <a:cubicBezTo>
                        <a:pt x="5300" y="4336"/>
                        <a:pt x="5011" y="5153"/>
                        <a:pt x="4928" y="5285"/>
                      </a:cubicBezTo>
                      <a:cubicBezTo>
                        <a:pt x="4847" y="5416"/>
                        <a:pt x="4775" y="5431"/>
                        <a:pt x="4775" y="5431"/>
                      </a:cubicBezTo>
                      <a:cubicBezTo>
                        <a:pt x="4775" y="5431"/>
                        <a:pt x="4694" y="5237"/>
                        <a:pt x="4602" y="5122"/>
                      </a:cubicBezTo>
                      <a:cubicBezTo>
                        <a:pt x="4538" y="5040"/>
                        <a:pt x="4343" y="5008"/>
                        <a:pt x="4188" y="5008"/>
                      </a:cubicBezTo>
                      <a:cubicBezTo>
                        <a:pt x="4123" y="5008"/>
                        <a:pt x="4066" y="5014"/>
                        <a:pt x="4027" y="5023"/>
                      </a:cubicBezTo>
                      <a:cubicBezTo>
                        <a:pt x="3894" y="5054"/>
                        <a:pt x="3853" y="5188"/>
                        <a:pt x="3773" y="5306"/>
                      </a:cubicBezTo>
                      <a:cubicBezTo>
                        <a:pt x="3693" y="5424"/>
                        <a:pt x="3665" y="5708"/>
                        <a:pt x="3683" y="5766"/>
                      </a:cubicBezTo>
                      <a:cubicBezTo>
                        <a:pt x="3699" y="5823"/>
                        <a:pt x="3665" y="5840"/>
                        <a:pt x="3665" y="5955"/>
                      </a:cubicBezTo>
                      <a:cubicBezTo>
                        <a:pt x="3665" y="6072"/>
                        <a:pt x="3779" y="6218"/>
                        <a:pt x="3779" y="6218"/>
                      </a:cubicBezTo>
                      <a:cubicBezTo>
                        <a:pt x="3753" y="6218"/>
                        <a:pt x="3695" y="6229"/>
                        <a:pt x="3668" y="6235"/>
                      </a:cubicBezTo>
                      <a:cubicBezTo>
                        <a:pt x="3664" y="6237"/>
                        <a:pt x="3660" y="6237"/>
                        <a:pt x="3655" y="6238"/>
                      </a:cubicBezTo>
                      <a:cubicBezTo>
                        <a:pt x="3621" y="6225"/>
                        <a:pt x="3584" y="6220"/>
                        <a:pt x="3547" y="6220"/>
                      </a:cubicBezTo>
                      <a:cubicBezTo>
                        <a:pt x="3366" y="6220"/>
                        <a:pt x="3172" y="6351"/>
                        <a:pt x="3127" y="6395"/>
                      </a:cubicBezTo>
                      <a:cubicBezTo>
                        <a:pt x="3073" y="6451"/>
                        <a:pt x="2915" y="6623"/>
                        <a:pt x="2848" y="6662"/>
                      </a:cubicBezTo>
                      <a:cubicBezTo>
                        <a:pt x="2783" y="6701"/>
                        <a:pt x="2698" y="6682"/>
                        <a:pt x="2483" y="6752"/>
                      </a:cubicBezTo>
                      <a:cubicBezTo>
                        <a:pt x="2269" y="6822"/>
                        <a:pt x="2100" y="7023"/>
                        <a:pt x="2100" y="7023"/>
                      </a:cubicBezTo>
                      <a:cubicBezTo>
                        <a:pt x="2086" y="6990"/>
                        <a:pt x="2066" y="6978"/>
                        <a:pt x="2046" y="6977"/>
                      </a:cubicBezTo>
                      <a:cubicBezTo>
                        <a:pt x="2032" y="6963"/>
                        <a:pt x="2015" y="6952"/>
                        <a:pt x="1998" y="6952"/>
                      </a:cubicBezTo>
                      <a:cubicBezTo>
                        <a:pt x="1994" y="6952"/>
                        <a:pt x="1991" y="6952"/>
                        <a:pt x="1987" y="6953"/>
                      </a:cubicBezTo>
                      <a:cubicBezTo>
                        <a:pt x="1977" y="6956"/>
                        <a:pt x="1968" y="6964"/>
                        <a:pt x="1963" y="6974"/>
                      </a:cubicBezTo>
                      <a:cubicBezTo>
                        <a:pt x="1912" y="6870"/>
                        <a:pt x="1661" y="6669"/>
                        <a:pt x="1562" y="6596"/>
                      </a:cubicBezTo>
                      <a:cubicBezTo>
                        <a:pt x="1456" y="6515"/>
                        <a:pt x="1381" y="6387"/>
                        <a:pt x="1346" y="6311"/>
                      </a:cubicBezTo>
                      <a:cubicBezTo>
                        <a:pt x="1311" y="6234"/>
                        <a:pt x="1180" y="6098"/>
                        <a:pt x="1126" y="6020"/>
                      </a:cubicBezTo>
                      <a:cubicBezTo>
                        <a:pt x="1074" y="5941"/>
                        <a:pt x="1035" y="5845"/>
                        <a:pt x="1035" y="5772"/>
                      </a:cubicBezTo>
                      <a:cubicBezTo>
                        <a:pt x="1035" y="5701"/>
                        <a:pt x="975" y="5562"/>
                        <a:pt x="975" y="5508"/>
                      </a:cubicBezTo>
                      <a:cubicBezTo>
                        <a:pt x="975" y="5454"/>
                        <a:pt x="1033" y="5380"/>
                        <a:pt x="1058" y="5355"/>
                      </a:cubicBezTo>
                      <a:cubicBezTo>
                        <a:pt x="1083" y="5331"/>
                        <a:pt x="1058" y="5285"/>
                        <a:pt x="1035" y="5262"/>
                      </a:cubicBezTo>
                      <a:cubicBezTo>
                        <a:pt x="1028" y="5256"/>
                        <a:pt x="1016" y="5253"/>
                        <a:pt x="1001" y="5253"/>
                      </a:cubicBezTo>
                      <a:cubicBezTo>
                        <a:pt x="961" y="5253"/>
                        <a:pt x="899" y="5274"/>
                        <a:pt x="867" y="5306"/>
                      </a:cubicBezTo>
                      <a:cubicBezTo>
                        <a:pt x="823" y="5349"/>
                        <a:pt x="818" y="5435"/>
                        <a:pt x="818" y="5475"/>
                      </a:cubicBezTo>
                      <a:cubicBezTo>
                        <a:pt x="818" y="5497"/>
                        <a:pt x="818" y="5513"/>
                        <a:pt x="802" y="5513"/>
                      </a:cubicBezTo>
                      <a:cubicBezTo>
                        <a:pt x="789" y="5513"/>
                        <a:pt x="766" y="5503"/>
                        <a:pt x="724" y="5475"/>
                      </a:cubicBezTo>
                      <a:cubicBezTo>
                        <a:pt x="631" y="5414"/>
                        <a:pt x="490" y="5097"/>
                        <a:pt x="465" y="5038"/>
                      </a:cubicBezTo>
                      <a:cubicBezTo>
                        <a:pt x="446" y="4992"/>
                        <a:pt x="405" y="4965"/>
                        <a:pt x="376" y="4965"/>
                      </a:cubicBezTo>
                      <a:cubicBezTo>
                        <a:pt x="368" y="4965"/>
                        <a:pt x="361" y="4967"/>
                        <a:pt x="356" y="4972"/>
                      </a:cubicBezTo>
                      <a:cubicBezTo>
                        <a:pt x="334" y="4994"/>
                        <a:pt x="346" y="5028"/>
                        <a:pt x="351" y="5054"/>
                      </a:cubicBezTo>
                      <a:cubicBezTo>
                        <a:pt x="362" y="5093"/>
                        <a:pt x="394" y="5199"/>
                        <a:pt x="477" y="5339"/>
                      </a:cubicBezTo>
                      <a:cubicBezTo>
                        <a:pt x="490" y="5361"/>
                        <a:pt x="488" y="5370"/>
                        <a:pt x="478" y="5370"/>
                      </a:cubicBezTo>
                      <a:cubicBezTo>
                        <a:pt x="461" y="5370"/>
                        <a:pt x="420" y="5341"/>
                        <a:pt x="398" y="5309"/>
                      </a:cubicBezTo>
                      <a:cubicBezTo>
                        <a:pt x="366" y="5256"/>
                        <a:pt x="264" y="5128"/>
                        <a:pt x="228" y="5099"/>
                      </a:cubicBezTo>
                      <a:cubicBezTo>
                        <a:pt x="219" y="5091"/>
                        <a:pt x="197" y="5076"/>
                        <a:pt x="178" y="5076"/>
                      </a:cubicBezTo>
                      <a:cubicBezTo>
                        <a:pt x="167" y="5076"/>
                        <a:pt x="157" y="5081"/>
                        <a:pt x="152" y="5096"/>
                      </a:cubicBezTo>
                      <a:cubicBezTo>
                        <a:pt x="146" y="5114"/>
                        <a:pt x="223" y="5268"/>
                        <a:pt x="273" y="5339"/>
                      </a:cubicBezTo>
                      <a:cubicBezTo>
                        <a:pt x="304" y="5383"/>
                        <a:pt x="358" y="5469"/>
                        <a:pt x="339" y="5469"/>
                      </a:cubicBezTo>
                      <a:cubicBezTo>
                        <a:pt x="328" y="5469"/>
                        <a:pt x="291" y="5438"/>
                        <a:pt x="207" y="5349"/>
                      </a:cubicBezTo>
                      <a:cubicBezTo>
                        <a:pt x="154" y="5293"/>
                        <a:pt x="98" y="5237"/>
                        <a:pt x="58" y="5237"/>
                      </a:cubicBezTo>
                      <a:cubicBezTo>
                        <a:pt x="51" y="5237"/>
                        <a:pt x="45" y="5239"/>
                        <a:pt x="40" y="5242"/>
                      </a:cubicBezTo>
                      <a:cubicBezTo>
                        <a:pt x="0" y="5264"/>
                        <a:pt x="57" y="5325"/>
                        <a:pt x="57" y="5325"/>
                      </a:cubicBezTo>
                      <a:lnTo>
                        <a:pt x="271" y="5612"/>
                      </a:lnTo>
                      <a:cubicBezTo>
                        <a:pt x="227" y="5590"/>
                        <a:pt x="70" y="5472"/>
                        <a:pt x="38" y="5472"/>
                      </a:cubicBezTo>
                      <a:cubicBezTo>
                        <a:pt x="36" y="5472"/>
                        <a:pt x="35" y="5472"/>
                        <a:pt x="34" y="5473"/>
                      </a:cubicBezTo>
                      <a:cubicBezTo>
                        <a:pt x="18" y="5489"/>
                        <a:pt x="5" y="5497"/>
                        <a:pt x="25" y="5530"/>
                      </a:cubicBezTo>
                      <a:cubicBezTo>
                        <a:pt x="35" y="5546"/>
                        <a:pt x="155" y="5667"/>
                        <a:pt x="228" y="5740"/>
                      </a:cubicBezTo>
                      <a:cubicBezTo>
                        <a:pt x="301" y="5811"/>
                        <a:pt x="303" y="5865"/>
                        <a:pt x="368" y="5929"/>
                      </a:cubicBezTo>
                      <a:cubicBezTo>
                        <a:pt x="432" y="5993"/>
                        <a:pt x="583" y="6119"/>
                        <a:pt x="678" y="6152"/>
                      </a:cubicBezTo>
                      <a:cubicBezTo>
                        <a:pt x="772" y="6186"/>
                        <a:pt x="781" y="6272"/>
                        <a:pt x="925" y="6524"/>
                      </a:cubicBezTo>
                      <a:cubicBezTo>
                        <a:pt x="1070" y="6776"/>
                        <a:pt x="1454" y="7320"/>
                        <a:pt x="1598" y="7502"/>
                      </a:cubicBezTo>
                      <a:cubicBezTo>
                        <a:pt x="1692" y="7619"/>
                        <a:pt x="1787" y="7640"/>
                        <a:pt x="1842" y="7640"/>
                      </a:cubicBezTo>
                      <a:cubicBezTo>
                        <a:pt x="1873" y="7640"/>
                        <a:pt x="1891" y="7634"/>
                        <a:pt x="1891" y="7634"/>
                      </a:cubicBezTo>
                      <a:cubicBezTo>
                        <a:pt x="1907" y="7682"/>
                        <a:pt x="1946" y="7698"/>
                        <a:pt x="1986" y="7698"/>
                      </a:cubicBezTo>
                      <a:cubicBezTo>
                        <a:pt x="2032" y="7698"/>
                        <a:pt x="2079" y="7677"/>
                        <a:pt x="2094" y="7663"/>
                      </a:cubicBezTo>
                      <a:cubicBezTo>
                        <a:pt x="2120" y="7636"/>
                        <a:pt x="2110" y="7602"/>
                        <a:pt x="2110" y="7602"/>
                      </a:cubicBezTo>
                      <a:cubicBezTo>
                        <a:pt x="2110" y="7602"/>
                        <a:pt x="2655" y="7519"/>
                        <a:pt x="2832" y="7494"/>
                      </a:cubicBezTo>
                      <a:cubicBezTo>
                        <a:pt x="3010" y="7469"/>
                        <a:pt x="3253" y="7250"/>
                        <a:pt x="3253" y="7250"/>
                      </a:cubicBezTo>
                      <a:cubicBezTo>
                        <a:pt x="3253" y="7250"/>
                        <a:pt x="3265" y="7299"/>
                        <a:pt x="3282" y="7364"/>
                      </a:cubicBezTo>
                      <a:cubicBezTo>
                        <a:pt x="3301" y="7476"/>
                        <a:pt x="3325" y="7587"/>
                        <a:pt x="3355" y="7689"/>
                      </a:cubicBezTo>
                      <a:cubicBezTo>
                        <a:pt x="3380" y="7771"/>
                        <a:pt x="3406" y="7854"/>
                        <a:pt x="3428" y="7929"/>
                      </a:cubicBezTo>
                      <a:cubicBezTo>
                        <a:pt x="3476" y="8124"/>
                        <a:pt x="3521" y="8328"/>
                        <a:pt x="3517" y="8384"/>
                      </a:cubicBezTo>
                      <a:cubicBezTo>
                        <a:pt x="3499" y="8385"/>
                        <a:pt x="3483" y="8386"/>
                        <a:pt x="3469" y="8386"/>
                      </a:cubicBezTo>
                      <a:cubicBezTo>
                        <a:pt x="3463" y="8386"/>
                        <a:pt x="3458" y="8386"/>
                        <a:pt x="3453" y="8385"/>
                      </a:cubicBezTo>
                      <a:cubicBezTo>
                        <a:pt x="3445" y="8385"/>
                        <a:pt x="3438" y="8384"/>
                        <a:pt x="3429" y="8384"/>
                      </a:cubicBezTo>
                      <a:cubicBezTo>
                        <a:pt x="3352" y="8384"/>
                        <a:pt x="3244" y="8414"/>
                        <a:pt x="3182" y="8452"/>
                      </a:cubicBezTo>
                      <a:cubicBezTo>
                        <a:pt x="3157" y="8455"/>
                        <a:pt x="3131" y="8457"/>
                        <a:pt x="3105" y="8460"/>
                      </a:cubicBezTo>
                      <a:cubicBezTo>
                        <a:pt x="3038" y="8467"/>
                        <a:pt x="2995" y="8471"/>
                        <a:pt x="2966" y="8476"/>
                      </a:cubicBezTo>
                      <a:cubicBezTo>
                        <a:pt x="2953" y="8471"/>
                        <a:pt x="2940" y="8467"/>
                        <a:pt x="2930" y="8461"/>
                      </a:cubicBezTo>
                      <a:cubicBezTo>
                        <a:pt x="2912" y="8451"/>
                        <a:pt x="2894" y="8447"/>
                        <a:pt x="2877" y="8447"/>
                      </a:cubicBezTo>
                      <a:cubicBezTo>
                        <a:pt x="2838" y="8447"/>
                        <a:pt x="2800" y="8470"/>
                        <a:pt x="2767" y="8508"/>
                      </a:cubicBezTo>
                      <a:cubicBezTo>
                        <a:pt x="2753" y="8524"/>
                        <a:pt x="2733" y="8531"/>
                        <a:pt x="2709" y="8531"/>
                      </a:cubicBezTo>
                      <a:cubicBezTo>
                        <a:pt x="2690" y="8531"/>
                        <a:pt x="2668" y="8527"/>
                        <a:pt x="2646" y="8521"/>
                      </a:cubicBezTo>
                      <a:cubicBezTo>
                        <a:pt x="2602" y="8499"/>
                        <a:pt x="2557" y="8477"/>
                        <a:pt x="2510" y="8468"/>
                      </a:cubicBezTo>
                      <a:cubicBezTo>
                        <a:pt x="2496" y="8466"/>
                        <a:pt x="2485" y="8464"/>
                        <a:pt x="2474" y="8464"/>
                      </a:cubicBezTo>
                      <a:cubicBezTo>
                        <a:pt x="2450" y="8464"/>
                        <a:pt x="2435" y="8471"/>
                        <a:pt x="2427" y="8481"/>
                      </a:cubicBezTo>
                      <a:cubicBezTo>
                        <a:pt x="2421" y="8486"/>
                        <a:pt x="2417" y="8490"/>
                        <a:pt x="2417" y="8493"/>
                      </a:cubicBezTo>
                      <a:cubicBezTo>
                        <a:pt x="2417" y="8494"/>
                        <a:pt x="2419" y="8494"/>
                        <a:pt x="2419" y="8494"/>
                      </a:cubicBezTo>
                      <a:cubicBezTo>
                        <a:pt x="2411" y="8516"/>
                        <a:pt x="2416" y="8547"/>
                        <a:pt x="2416" y="8576"/>
                      </a:cubicBezTo>
                      <a:cubicBezTo>
                        <a:pt x="2416" y="8637"/>
                        <a:pt x="2378" y="8696"/>
                        <a:pt x="2378" y="8696"/>
                      </a:cubicBezTo>
                      <a:cubicBezTo>
                        <a:pt x="2378" y="8696"/>
                        <a:pt x="1995" y="8831"/>
                        <a:pt x="1871" y="8864"/>
                      </a:cubicBezTo>
                      <a:cubicBezTo>
                        <a:pt x="1747" y="8898"/>
                        <a:pt x="1644" y="9000"/>
                        <a:pt x="1585" y="9198"/>
                      </a:cubicBezTo>
                      <a:cubicBezTo>
                        <a:pt x="1529" y="9396"/>
                        <a:pt x="1743" y="9583"/>
                        <a:pt x="1887" y="9583"/>
                      </a:cubicBezTo>
                      <a:cubicBezTo>
                        <a:pt x="2031" y="9583"/>
                        <a:pt x="2117" y="9597"/>
                        <a:pt x="2200" y="9682"/>
                      </a:cubicBezTo>
                      <a:cubicBezTo>
                        <a:pt x="2286" y="9766"/>
                        <a:pt x="2646" y="9846"/>
                        <a:pt x="2918" y="9846"/>
                      </a:cubicBezTo>
                      <a:cubicBezTo>
                        <a:pt x="3191" y="9846"/>
                        <a:pt x="3635" y="9992"/>
                        <a:pt x="3635" y="9992"/>
                      </a:cubicBezTo>
                      <a:lnTo>
                        <a:pt x="3635" y="10611"/>
                      </a:lnTo>
                      <a:cubicBezTo>
                        <a:pt x="3635" y="10999"/>
                        <a:pt x="3821" y="11908"/>
                        <a:pt x="3821" y="11908"/>
                      </a:cubicBezTo>
                      <a:lnTo>
                        <a:pt x="3770" y="11989"/>
                      </a:lnTo>
                      <a:cubicBezTo>
                        <a:pt x="3770" y="12707"/>
                        <a:pt x="4266" y="13096"/>
                        <a:pt x="4471" y="13227"/>
                      </a:cubicBezTo>
                      <a:cubicBezTo>
                        <a:pt x="4569" y="13290"/>
                        <a:pt x="4727" y="13306"/>
                        <a:pt x="4867" y="13306"/>
                      </a:cubicBezTo>
                      <a:cubicBezTo>
                        <a:pt x="5023" y="13306"/>
                        <a:pt x="5157" y="13286"/>
                        <a:pt x="5157" y="13286"/>
                      </a:cubicBezTo>
                      <a:cubicBezTo>
                        <a:pt x="5338" y="13468"/>
                        <a:pt x="6452" y="13677"/>
                        <a:pt x="6452" y="13677"/>
                      </a:cubicBezTo>
                      <a:cubicBezTo>
                        <a:pt x="6427" y="13702"/>
                        <a:pt x="6486" y="13736"/>
                        <a:pt x="6486" y="13736"/>
                      </a:cubicBezTo>
                      <a:cubicBezTo>
                        <a:pt x="6556" y="13736"/>
                        <a:pt x="7014" y="13868"/>
                        <a:pt x="7014" y="13868"/>
                      </a:cubicBezTo>
                      <a:cubicBezTo>
                        <a:pt x="7014" y="13868"/>
                        <a:pt x="7065" y="13915"/>
                        <a:pt x="7157" y="13944"/>
                      </a:cubicBezTo>
                      <a:cubicBezTo>
                        <a:pt x="7248" y="13973"/>
                        <a:pt x="7125" y="13975"/>
                        <a:pt x="7125" y="14044"/>
                      </a:cubicBezTo>
                      <a:cubicBezTo>
                        <a:pt x="7125" y="14072"/>
                        <a:pt x="7154" y="14078"/>
                        <a:pt x="7189" y="14078"/>
                      </a:cubicBezTo>
                      <a:cubicBezTo>
                        <a:pt x="7218" y="14078"/>
                        <a:pt x="7251" y="14074"/>
                        <a:pt x="7277" y="14074"/>
                      </a:cubicBezTo>
                      <a:cubicBezTo>
                        <a:pt x="7300" y="14074"/>
                        <a:pt x="7316" y="14078"/>
                        <a:pt x="7316" y="14091"/>
                      </a:cubicBezTo>
                      <a:cubicBezTo>
                        <a:pt x="7316" y="14136"/>
                        <a:pt x="7400" y="14369"/>
                        <a:pt x="7467" y="14438"/>
                      </a:cubicBezTo>
                      <a:cubicBezTo>
                        <a:pt x="7532" y="14501"/>
                        <a:pt x="7587" y="14759"/>
                        <a:pt x="7626" y="14759"/>
                      </a:cubicBezTo>
                      <a:cubicBezTo>
                        <a:pt x="7629" y="14759"/>
                        <a:pt x="7631" y="14758"/>
                        <a:pt x="7634" y="14755"/>
                      </a:cubicBezTo>
                      <a:cubicBezTo>
                        <a:pt x="7673" y="14716"/>
                        <a:pt x="7530" y="14334"/>
                        <a:pt x="7530" y="14334"/>
                      </a:cubicBezTo>
                      <a:lnTo>
                        <a:pt x="7530" y="14334"/>
                      </a:lnTo>
                      <a:cubicBezTo>
                        <a:pt x="7530" y="14334"/>
                        <a:pt x="7625" y="14375"/>
                        <a:pt x="7719" y="14425"/>
                      </a:cubicBezTo>
                      <a:cubicBezTo>
                        <a:pt x="7729" y="14430"/>
                        <a:pt x="7737" y="14432"/>
                        <a:pt x="7743" y="14432"/>
                      </a:cubicBezTo>
                      <a:cubicBezTo>
                        <a:pt x="7788" y="14432"/>
                        <a:pt x="7729" y="14299"/>
                        <a:pt x="7747" y="14299"/>
                      </a:cubicBezTo>
                      <a:cubicBezTo>
                        <a:pt x="7750" y="14299"/>
                        <a:pt x="7755" y="14302"/>
                        <a:pt x="7762" y="14310"/>
                      </a:cubicBezTo>
                      <a:cubicBezTo>
                        <a:pt x="7821" y="14369"/>
                        <a:pt x="8066" y="14562"/>
                        <a:pt x="8129" y="14656"/>
                      </a:cubicBezTo>
                      <a:cubicBezTo>
                        <a:pt x="8190" y="14751"/>
                        <a:pt x="8352" y="14814"/>
                        <a:pt x="8467" y="14814"/>
                      </a:cubicBezTo>
                      <a:cubicBezTo>
                        <a:pt x="8583" y="14814"/>
                        <a:pt x="8583" y="14544"/>
                        <a:pt x="8583" y="14326"/>
                      </a:cubicBezTo>
                      <a:cubicBezTo>
                        <a:pt x="8582" y="14106"/>
                        <a:pt x="8430" y="13864"/>
                        <a:pt x="8337" y="13771"/>
                      </a:cubicBezTo>
                      <a:cubicBezTo>
                        <a:pt x="8245" y="13677"/>
                        <a:pt x="8235" y="13581"/>
                        <a:pt x="8189" y="13453"/>
                      </a:cubicBezTo>
                      <a:cubicBezTo>
                        <a:pt x="8143" y="13325"/>
                        <a:pt x="8017" y="13111"/>
                        <a:pt x="7880" y="13032"/>
                      </a:cubicBezTo>
                      <a:cubicBezTo>
                        <a:pt x="7855" y="13018"/>
                        <a:pt x="7829" y="13012"/>
                        <a:pt x="7800" y="13012"/>
                      </a:cubicBezTo>
                      <a:cubicBezTo>
                        <a:pt x="7671" y="13012"/>
                        <a:pt x="7516" y="13137"/>
                        <a:pt x="7456" y="13166"/>
                      </a:cubicBezTo>
                      <a:cubicBezTo>
                        <a:pt x="7384" y="13201"/>
                        <a:pt x="7384" y="13239"/>
                        <a:pt x="7301" y="13239"/>
                      </a:cubicBezTo>
                      <a:cubicBezTo>
                        <a:pt x="7218" y="13239"/>
                        <a:pt x="7162" y="13304"/>
                        <a:pt x="7162" y="13304"/>
                      </a:cubicBezTo>
                      <a:cubicBezTo>
                        <a:pt x="7099" y="13304"/>
                        <a:pt x="6653" y="13156"/>
                        <a:pt x="6604" y="13118"/>
                      </a:cubicBezTo>
                      <a:cubicBezTo>
                        <a:pt x="6594" y="13111"/>
                        <a:pt x="6588" y="13108"/>
                        <a:pt x="6585" y="13108"/>
                      </a:cubicBezTo>
                      <a:cubicBezTo>
                        <a:pt x="6575" y="13108"/>
                        <a:pt x="6593" y="13139"/>
                        <a:pt x="6601" y="13152"/>
                      </a:cubicBezTo>
                      <a:lnTo>
                        <a:pt x="6595" y="13152"/>
                      </a:lnTo>
                      <a:cubicBezTo>
                        <a:pt x="6525" y="13125"/>
                        <a:pt x="6078" y="12946"/>
                        <a:pt x="5960" y="12908"/>
                      </a:cubicBezTo>
                      <a:cubicBezTo>
                        <a:pt x="5832" y="12867"/>
                        <a:pt x="5763" y="12723"/>
                        <a:pt x="5664" y="12656"/>
                      </a:cubicBezTo>
                      <a:cubicBezTo>
                        <a:pt x="5632" y="12635"/>
                        <a:pt x="5580" y="12628"/>
                        <a:pt x="5524" y="12628"/>
                      </a:cubicBezTo>
                      <a:cubicBezTo>
                        <a:pt x="5404" y="12628"/>
                        <a:pt x="5265" y="12661"/>
                        <a:pt x="5265" y="12661"/>
                      </a:cubicBezTo>
                      <a:lnTo>
                        <a:pt x="5265" y="12620"/>
                      </a:lnTo>
                      <a:cubicBezTo>
                        <a:pt x="5265" y="12582"/>
                        <a:pt x="4930" y="12458"/>
                        <a:pt x="4843" y="12458"/>
                      </a:cubicBezTo>
                      <a:cubicBezTo>
                        <a:pt x="4757" y="12458"/>
                        <a:pt x="4774" y="12008"/>
                        <a:pt x="4774" y="12008"/>
                      </a:cubicBezTo>
                      <a:lnTo>
                        <a:pt x="4810" y="11988"/>
                      </a:lnTo>
                      <a:cubicBezTo>
                        <a:pt x="4810" y="11988"/>
                        <a:pt x="4716" y="11988"/>
                        <a:pt x="4808" y="11852"/>
                      </a:cubicBezTo>
                      <a:cubicBezTo>
                        <a:pt x="4898" y="11715"/>
                        <a:pt x="4940" y="10865"/>
                        <a:pt x="4940" y="10865"/>
                      </a:cubicBezTo>
                      <a:cubicBezTo>
                        <a:pt x="4940" y="10865"/>
                        <a:pt x="4946" y="10937"/>
                        <a:pt x="5006" y="10997"/>
                      </a:cubicBezTo>
                      <a:cubicBezTo>
                        <a:pt x="5057" y="11047"/>
                        <a:pt x="5214" y="11118"/>
                        <a:pt x="5309" y="11118"/>
                      </a:cubicBezTo>
                      <a:cubicBezTo>
                        <a:pt x="5328" y="11118"/>
                        <a:pt x="5344" y="11115"/>
                        <a:pt x="5357" y="11109"/>
                      </a:cubicBezTo>
                      <a:cubicBezTo>
                        <a:pt x="5435" y="11071"/>
                        <a:pt x="5510" y="10889"/>
                        <a:pt x="5510" y="10812"/>
                      </a:cubicBezTo>
                      <a:cubicBezTo>
                        <a:pt x="5510" y="10733"/>
                        <a:pt x="5597" y="10556"/>
                        <a:pt x="5680" y="10428"/>
                      </a:cubicBezTo>
                      <a:cubicBezTo>
                        <a:pt x="5762" y="10299"/>
                        <a:pt x="5766" y="10168"/>
                        <a:pt x="5766" y="10076"/>
                      </a:cubicBezTo>
                      <a:cubicBezTo>
                        <a:pt x="5766" y="10010"/>
                        <a:pt x="5694" y="10001"/>
                        <a:pt x="5656" y="10001"/>
                      </a:cubicBezTo>
                      <a:cubicBezTo>
                        <a:pt x="5643" y="10001"/>
                        <a:pt x="5633" y="10002"/>
                        <a:pt x="5633" y="10002"/>
                      </a:cubicBezTo>
                      <a:cubicBezTo>
                        <a:pt x="5534" y="9937"/>
                        <a:pt x="5304" y="9932"/>
                        <a:pt x="5304" y="9932"/>
                      </a:cubicBezTo>
                      <a:cubicBezTo>
                        <a:pt x="5543" y="9478"/>
                        <a:pt x="5287" y="8669"/>
                        <a:pt x="5287" y="8669"/>
                      </a:cubicBezTo>
                      <a:cubicBezTo>
                        <a:pt x="5287" y="8669"/>
                        <a:pt x="5291" y="8467"/>
                        <a:pt x="5196" y="8372"/>
                      </a:cubicBezTo>
                      <a:cubicBezTo>
                        <a:pt x="5102" y="8277"/>
                        <a:pt x="5280" y="7985"/>
                        <a:pt x="5387" y="7769"/>
                      </a:cubicBezTo>
                      <a:cubicBezTo>
                        <a:pt x="5494" y="7555"/>
                        <a:pt x="5453" y="7175"/>
                        <a:pt x="5453" y="7175"/>
                      </a:cubicBezTo>
                      <a:cubicBezTo>
                        <a:pt x="5708" y="7175"/>
                        <a:pt x="5329" y="6621"/>
                        <a:pt x="5329" y="6621"/>
                      </a:cubicBezTo>
                      <a:cubicBezTo>
                        <a:pt x="5329" y="6621"/>
                        <a:pt x="5345" y="6411"/>
                        <a:pt x="5345" y="6317"/>
                      </a:cubicBezTo>
                      <a:cubicBezTo>
                        <a:pt x="5345" y="6222"/>
                        <a:pt x="5514" y="5921"/>
                        <a:pt x="5543" y="5833"/>
                      </a:cubicBezTo>
                      <a:cubicBezTo>
                        <a:pt x="5572" y="5747"/>
                        <a:pt x="5597" y="5631"/>
                        <a:pt x="5667" y="5507"/>
                      </a:cubicBezTo>
                      <a:cubicBezTo>
                        <a:pt x="5737" y="5383"/>
                        <a:pt x="5977" y="4505"/>
                        <a:pt x="5977" y="4505"/>
                      </a:cubicBezTo>
                      <a:cubicBezTo>
                        <a:pt x="6111" y="4411"/>
                        <a:pt x="6034" y="4299"/>
                        <a:pt x="6034" y="4299"/>
                      </a:cubicBezTo>
                      <a:cubicBezTo>
                        <a:pt x="6034" y="4299"/>
                        <a:pt x="6092" y="4239"/>
                        <a:pt x="6239" y="4044"/>
                      </a:cubicBezTo>
                      <a:cubicBezTo>
                        <a:pt x="6385" y="3848"/>
                        <a:pt x="6455" y="3664"/>
                        <a:pt x="6518" y="3569"/>
                      </a:cubicBezTo>
                      <a:cubicBezTo>
                        <a:pt x="6579" y="3475"/>
                        <a:pt x="6662" y="3380"/>
                        <a:pt x="6691" y="3258"/>
                      </a:cubicBezTo>
                      <a:cubicBezTo>
                        <a:pt x="6720" y="3135"/>
                        <a:pt x="6864" y="2789"/>
                        <a:pt x="6905" y="2692"/>
                      </a:cubicBezTo>
                      <a:cubicBezTo>
                        <a:pt x="6947" y="2595"/>
                        <a:pt x="7014" y="2496"/>
                        <a:pt x="7014" y="2432"/>
                      </a:cubicBezTo>
                      <a:cubicBezTo>
                        <a:pt x="7014" y="2368"/>
                        <a:pt x="7083" y="2244"/>
                        <a:pt x="7122" y="2162"/>
                      </a:cubicBezTo>
                      <a:cubicBezTo>
                        <a:pt x="7162" y="2079"/>
                        <a:pt x="7179" y="1954"/>
                        <a:pt x="7179" y="1869"/>
                      </a:cubicBezTo>
                      <a:cubicBezTo>
                        <a:pt x="7179" y="1791"/>
                        <a:pt x="7176" y="1696"/>
                        <a:pt x="7210" y="1491"/>
                      </a:cubicBezTo>
                      <a:cubicBezTo>
                        <a:pt x="7239" y="1312"/>
                        <a:pt x="7157" y="1277"/>
                        <a:pt x="7157" y="1277"/>
                      </a:cubicBezTo>
                      <a:cubicBezTo>
                        <a:pt x="7162" y="1236"/>
                        <a:pt x="7153" y="1201"/>
                        <a:pt x="7140" y="1175"/>
                      </a:cubicBezTo>
                      <a:cubicBezTo>
                        <a:pt x="7188" y="1068"/>
                        <a:pt x="7215" y="952"/>
                        <a:pt x="7215" y="828"/>
                      </a:cubicBezTo>
                      <a:cubicBezTo>
                        <a:pt x="7215" y="372"/>
                        <a:pt x="6845" y="1"/>
                        <a:pt x="63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49" name="Google Shape;149;p13"/>
              <p:cNvSpPr/>
              <p:nvPr/>
            </p:nvSpPr>
            <p:spPr>
              <a:xfrm>
                <a:off x="6879865" y="2259847"/>
                <a:ext cx="183000" cy="183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150" name="Google Shape;150;p13"/>
          <p:cNvSpPr/>
          <p:nvPr/>
        </p:nvSpPr>
        <p:spPr>
          <a:xfrm rot="10800000">
            <a:off x="9902900" y="-128300"/>
            <a:ext cx="2376784" cy="2640891"/>
          </a:xfrm>
          <a:custGeom>
            <a:avLst/>
            <a:gdLst/>
            <a:ahLst/>
            <a:cxnLst/>
            <a:rect l="l" t="t" r="r" b="b"/>
            <a:pathLst>
              <a:path w="28375" h="31528" extrusionOk="0">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1" name="Google Shape;151;p13"/>
          <p:cNvSpPr txBox="1">
            <a:spLocks noGrp="1"/>
          </p:cNvSpPr>
          <p:nvPr>
            <p:ph type="subTitle" idx="9"/>
          </p:nvPr>
        </p:nvSpPr>
        <p:spPr>
          <a:xfrm>
            <a:off x="2374267" y="3238100"/>
            <a:ext cx="3835200" cy="51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Dosis"/>
              <a:buNone/>
              <a:defRPr sz="2133">
                <a:latin typeface="Dosis"/>
                <a:ea typeface="Dosis"/>
                <a:cs typeface="Dosis"/>
                <a:sym typeface="Dosis"/>
              </a:defRPr>
            </a:lvl1pPr>
            <a:lvl2pPr lvl="1" rtl="0">
              <a:lnSpc>
                <a:spcPct val="100000"/>
              </a:lnSpc>
              <a:spcBef>
                <a:spcPts val="0"/>
              </a:spcBef>
              <a:spcAft>
                <a:spcPts val="0"/>
              </a:spcAft>
              <a:buSzPts val="1600"/>
              <a:buFont typeface="Dosis"/>
              <a:buNone/>
              <a:defRPr sz="2133">
                <a:latin typeface="Dosis"/>
                <a:ea typeface="Dosis"/>
                <a:cs typeface="Dosis"/>
                <a:sym typeface="Dosis"/>
              </a:defRPr>
            </a:lvl2pPr>
            <a:lvl3pPr lvl="2" rtl="0">
              <a:lnSpc>
                <a:spcPct val="100000"/>
              </a:lnSpc>
              <a:spcBef>
                <a:spcPts val="0"/>
              </a:spcBef>
              <a:spcAft>
                <a:spcPts val="0"/>
              </a:spcAft>
              <a:buSzPts val="1600"/>
              <a:buFont typeface="Dosis"/>
              <a:buNone/>
              <a:defRPr sz="2133">
                <a:latin typeface="Dosis"/>
                <a:ea typeface="Dosis"/>
                <a:cs typeface="Dosis"/>
                <a:sym typeface="Dosis"/>
              </a:defRPr>
            </a:lvl3pPr>
            <a:lvl4pPr lvl="3" rtl="0">
              <a:lnSpc>
                <a:spcPct val="100000"/>
              </a:lnSpc>
              <a:spcBef>
                <a:spcPts val="0"/>
              </a:spcBef>
              <a:spcAft>
                <a:spcPts val="0"/>
              </a:spcAft>
              <a:buSzPts val="1600"/>
              <a:buFont typeface="Dosis"/>
              <a:buNone/>
              <a:defRPr sz="2133">
                <a:latin typeface="Dosis"/>
                <a:ea typeface="Dosis"/>
                <a:cs typeface="Dosis"/>
                <a:sym typeface="Dosis"/>
              </a:defRPr>
            </a:lvl4pPr>
            <a:lvl5pPr lvl="4" rtl="0">
              <a:lnSpc>
                <a:spcPct val="100000"/>
              </a:lnSpc>
              <a:spcBef>
                <a:spcPts val="0"/>
              </a:spcBef>
              <a:spcAft>
                <a:spcPts val="0"/>
              </a:spcAft>
              <a:buSzPts val="1600"/>
              <a:buFont typeface="Dosis"/>
              <a:buNone/>
              <a:defRPr sz="2133">
                <a:latin typeface="Dosis"/>
                <a:ea typeface="Dosis"/>
                <a:cs typeface="Dosis"/>
                <a:sym typeface="Dosis"/>
              </a:defRPr>
            </a:lvl5pPr>
            <a:lvl6pPr lvl="5" rtl="0">
              <a:lnSpc>
                <a:spcPct val="100000"/>
              </a:lnSpc>
              <a:spcBef>
                <a:spcPts val="0"/>
              </a:spcBef>
              <a:spcAft>
                <a:spcPts val="0"/>
              </a:spcAft>
              <a:buSzPts val="1600"/>
              <a:buFont typeface="Dosis"/>
              <a:buNone/>
              <a:defRPr sz="2133">
                <a:latin typeface="Dosis"/>
                <a:ea typeface="Dosis"/>
                <a:cs typeface="Dosis"/>
                <a:sym typeface="Dosis"/>
              </a:defRPr>
            </a:lvl6pPr>
            <a:lvl7pPr lvl="6" rtl="0">
              <a:lnSpc>
                <a:spcPct val="100000"/>
              </a:lnSpc>
              <a:spcBef>
                <a:spcPts val="0"/>
              </a:spcBef>
              <a:spcAft>
                <a:spcPts val="0"/>
              </a:spcAft>
              <a:buSzPts val="1600"/>
              <a:buFont typeface="Dosis"/>
              <a:buNone/>
              <a:defRPr sz="2133">
                <a:latin typeface="Dosis"/>
                <a:ea typeface="Dosis"/>
                <a:cs typeface="Dosis"/>
                <a:sym typeface="Dosis"/>
              </a:defRPr>
            </a:lvl7pPr>
            <a:lvl8pPr lvl="7" rtl="0">
              <a:lnSpc>
                <a:spcPct val="100000"/>
              </a:lnSpc>
              <a:spcBef>
                <a:spcPts val="0"/>
              </a:spcBef>
              <a:spcAft>
                <a:spcPts val="0"/>
              </a:spcAft>
              <a:buSzPts val="1600"/>
              <a:buFont typeface="Dosis"/>
              <a:buNone/>
              <a:defRPr sz="2133">
                <a:latin typeface="Dosis"/>
                <a:ea typeface="Dosis"/>
                <a:cs typeface="Dosis"/>
                <a:sym typeface="Dosis"/>
              </a:defRPr>
            </a:lvl8pPr>
            <a:lvl9pPr lvl="8" rtl="0">
              <a:lnSpc>
                <a:spcPct val="100000"/>
              </a:lnSpc>
              <a:spcBef>
                <a:spcPts val="0"/>
              </a:spcBef>
              <a:spcAft>
                <a:spcPts val="0"/>
              </a:spcAft>
              <a:buSzPts val="1600"/>
              <a:buFont typeface="Dosis"/>
              <a:buNone/>
              <a:defRPr sz="2133">
                <a:latin typeface="Dosis"/>
                <a:ea typeface="Dosis"/>
                <a:cs typeface="Dosis"/>
                <a:sym typeface="Dosis"/>
              </a:defRPr>
            </a:lvl9pPr>
          </a:lstStyle>
          <a:p>
            <a:r>
              <a:rPr lang="en-US"/>
              <a:t>Click to edit Master subtitle style</a:t>
            </a:r>
            <a:endParaRPr/>
          </a:p>
        </p:txBody>
      </p:sp>
      <p:sp>
        <p:nvSpPr>
          <p:cNvPr id="152" name="Google Shape;152;p13"/>
          <p:cNvSpPr txBox="1">
            <a:spLocks noGrp="1"/>
          </p:cNvSpPr>
          <p:nvPr>
            <p:ph type="subTitle" idx="13"/>
          </p:nvPr>
        </p:nvSpPr>
        <p:spPr>
          <a:xfrm>
            <a:off x="2374267" y="4428133"/>
            <a:ext cx="3835200" cy="51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Dosis"/>
              <a:buNone/>
              <a:defRPr sz="2133">
                <a:latin typeface="Dosis"/>
                <a:ea typeface="Dosis"/>
                <a:cs typeface="Dosis"/>
                <a:sym typeface="Dosis"/>
              </a:defRPr>
            </a:lvl1pPr>
            <a:lvl2pPr lvl="1" rtl="0">
              <a:lnSpc>
                <a:spcPct val="100000"/>
              </a:lnSpc>
              <a:spcBef>
                <a:spcPts val="0"/>
              </a:spcBef>
              <a:spcAft>
                <a:spcPts val="0"/>
              </a:spcAft>
              <a:buSzPts val="1600"/>
              <a:buFont typeface="Dosis"/>
              <a:buNone/>
              <a:defRPr sz="2133">
                <a:latin typeface="Dosis"/>
                <a:ea typeface="Dosis"/>
                <a:cs typeface="Dosis"/>
                <a:sym typeface="Dosis"/>
              </a:defRPr>
            </a:lvl2pPr>
            <a:lvl3pPr lvl="2" rtl="0">
              <a:lnSpc>
                <a:spcPct val="100000"/>
              </a:lnSpc>
              <a:spcBef>
                <a:spcPts val="0"/>
              </a:spcBef>
              <a:spcAft>
                <a:spcPts val="0"/>
              </a:spcAft>
              <a:buSzPts val="1600"/>
              <a:buFont typeface="Dosis"/>
              <a:buNone/>
              <a:defRPr sz="2133">
                <a:latin typeface="Dosis"/>
                <a:ea typeface="Dosis"/>
                <a:cs typeface="Dosis"/>
                <a:sym typeface="Dosis"/>
              </a:defRPr>
            </a:lvl3pPr>
            <a:lvl4pPr lvl="3" rtl="0">
              <a:lnSpc>
                <a:spcPct val="100000"/>
              </a:lnSpc>
              <a:spcBef>
                <a:spcPts val="0"/>
              </a:spcBef>
              <a:spcAft>
                <a:spcPts val="0"/>
              </a:spcAft>
              <a:buSzPts val="1600"/>
              <a:buFont typeface="Dosis"/>
              <a:buNone/>
              <a:defRPr sz="2133">
                <a:latin typeface="Dosis"/>
                <a:ea typeface="Dosis"/>
                <a:cs typeface="Dosis"/>
                <a:sym typeface="Dosis"/>
              </a:defRPr>
            </a:lvl4pPr>
            <a:lvl5pPr lvl="4" rtl="0">
              <a:lnSpc>
                <a:spcPct val="100000"/>
              </a:lnSpc>
              <a:spcBef>
                <a:spcPts val="0"/>
              </a:spcBef>
              <a:spcAft>
                <a:spcPts val="0"/>
              </a:spcAft>
              <a:buSzPts val="1600"/>
              <a:buFont typeface="Dosis"/>
              <a:buNone/>
              <a:defRPr sz="2133">
                <a:latin typeface="Dosis"/>
                <a:ea typeface="Dosis"/>
                <a:cs typeface="Dosis"/>
                <a:sym typeface="Dosis"/>
              </a:defRPr>
            </a:lvl5pPr>
            <a:lvl6pPr lvl="5" rtl="0">
              <a:lnSpc>
                <a:spcPct val="100000"/>
              </a:lnSpc>
              <a:spcBef>
                <a:spcPts val="0"/>
              </a:spcBef>
              <a:spcAft>
                <a:spcPts val="0"/>
              </a:spcAft>
              <a:buSzPts val="1600"/>
              <a:buFont typeface="Dosis"/>
              <a:buNone/>
              <a:defRPr sz="2133">
                <a:latin typeface="Dosis"/>
                <a:ea typeface="Dosis"/>
                <a:cs typeface="Dosis"/>
                <a:sym typeface="Dosis"/>
              </a:defRPr>
            </a:lvl6pPr>
            <a:lvl7pPr lvl="6" rtl="0">
              <a:lnSpc>
                <a:spcPct val="100000"/>
              </a:lnSpc>
              <a:spcBef>
                <a:spcPts val="0"/>
              </a:spcBef>
              <a:spcAft>
                <a:spcPts val="0"/>
              </a:spcAft>
              <a:buSzPts val="1600"/>
              <a:buFont typeface="Dosis"/>
              <a:buNone/>
              <a:defRPr sz="2133">
                <a:latin typeface="Dosis"/>
                <a:ea typeface="Dosis"/>
                <a:cs typeface="Dosis"/>
                <a:sym typeface="Dosis"/>
              </a:defRPr>
            </a:lvl7pPr>
            <a:lvl8pPr lvl="7" rtl="0">
              <a:lnSpc>
                <a:spcPct val="100000"/>
              </a:lnSpc>
              <a:spcBef>
                <a:spcPts val="0"/>
              </a:spcBef>
              <a:spcAft>
                <a:spcPts val="0"/>
              </a:spcAft>
              <a:buSzPts val="1600"/>
              <a:buFont typeface="Dosis"/>
              <a:buNone/>
              <a:defRPr sz="2133">
                <a:latin typeface="Dosis"/>
                <a:ea typeface="Dosis"/>
                <a:cs typeface="Dosis"/>
                <a:sym typeface="Dosis"/>
              </a:defRPr>
            </a:lvl8pPr>
            <a:lvl9pPr lvl="8" rtl="0">
              <a:lnSpc>
                <a:spcPct val="100000"/>
              </a:lnSpc>
              <a:spcBef>
                <a:spcPts val="0"/>
              </a:spcBef>
              <a:spcAft>
                <a:spcPts val="0"/>
              </a:spcAft>
              <a:buSzPts val="1600"/>
              <a:buFont typeface="Dosis"/>
              <a:buNone/>
              <a:defRPr sz="2133">
                <a:latin typeface="Dosis"/>
                <a:ea typeface="Dosis"/>
                <a:cs typeface="Dosis"/>
                <a:sym typeface="Dosis"/>
              </a:defRPr>
            </a:lvl9pPr>
          </a:lstStyle>
          <a:p>
            <a:r>
              <a:rPr lang="en-US"/>
              <a:t>Click to edit Master subtitle style</a:t>
            </a:r>
            <a:endParaRPr/>
          </a:p>
        </p:txBody>
      </p:sp>
      <p:sp>
        <p:nvSpPr>
          <p:cNvPr id="153" name="Google Shape;153;p13"/>
          <p:cNvSpPr txBox="1">
            <a:spLocks noGrp="1"/>
          </p:cNvSpPr>
          <p:nvPr>
            <p:ph type="subTitle" idx="14"/>
          </p:nvPr>
        </p:nvSpPr>
        <p:spPr>
          <a:xfrm>
            <a:off x="2374267" y="5618167"/>
            <a:ext cx="3835200" cy="51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Dosis"/>
              <a:buNone/>
              <a:defRPr sz="2133">
                <a:latin typeface="Dosis"/>
                <a:ea typeface="Dosis"/>
                <a:cs typeface="Dosis"/>
                <a:sym typeface="Dosis"/>
              </a:defRPr>
            </a:lvl1pPr>
            <a:lvl2pPr lvl="1" rtl="0">
              <a:lnSpc>
                <a:spcPct val="100000"/>
              </a:lnSpc>
              <a:spcBef>
                <a:spcPts val="0"/>
              </a:spcBef>
              <a:spcAft>
                <a:spcPts val="0"/>
              </a:spcAft>
              <a:buSzPts val="1600"/>
              <a:buFont typeface="Dosis"/>
              <a:buNone/>
              <a:defRPr sz="2133">
                <a:latin typeface="Dosis"/>
                <a:ea typeface="Dosis"/>
                <a:cs typeface="Dosis"/>
                <a:sym typeface="Dosis"/>
              </a:defRPr>
            </a:lvl2pPr>
            <a:lvl3pPr lvl="2" rtl="0">
              <a:lnSpc>
                <a:spcPct val="100000"/>
              </a:lnSpc>
              <a:spcBef>
                <a:spcPts val="0"/>
              </a:spcBef>
              <a:spcAft>
                <a:spcPts val="0"/>
              </a:spcAft>
              <a:buSzPts val="1600"/>
              <a:buFont typeface="Dosis"/>
              <a:buNone/>
              <a:defRPr sz="2133">
                <a:latin typeface="Dosis"/>
                <a:ea typeface="Dosis"/>
                <a:cs typeface="Dosis"/>
                <a:sym typeface="Dosis"/>
              </a:defRPr>
            </a:lvl3pPr>
            <a:lvl4pPr lvl="3" rtl="0">
              <a:lnSpc>
                <a:spcPct val="100000"/>
              </a:lnSpc>
              <a:spcBef>
                <a:spcPts val="0"/>
              </a:spcBef>
              <a:spcAft>
                <a:spcPts val="0"/>
              </a:spcAft>
              <a:buSzPts val="1600"/>
              <a:buFont typeface="Dosis"/>
              <a:buNone/>
              <a:defRPr sz="2133">
                <a:latin typeface="Dosis"/>
                <a:ea typeface="Dosis"/>
                <a:cs typeface="Dosis"/>
                <a:sym typeface="Dosis"/>
              </a:defRPr>
            </a:lvl4pPr>
            <a:lvl5pPr lvl="4" rtl="0">
              <a:lnSpc>
                <a:spcPct val="100000"/>
              </a:lnSpc>
              <a:spcBef>
                <a:spcPts val="0"/>
              </a:spcBef>
              <a:spcAft>
                <a:spcPts val="0"/>
              </a:spcAft>
              <a:buSzPts val="1600"/>
              <a:buFont typeface="Dosis"/>
              <a:buNone/>
              <a:defRPr sz="2133">
                <a:latin typeface="Dosis"/>
                <a:ea typeface="Dosis"/>
                <a:cs typeface="Dosis"/>
                <a:sym typeface="Dosis"/>
              </a:defRPr>
            </a:lvl5pPr>
            <a:lvl6pPr lvl="5" rtl="0">
              <a:lnSpc>
                <a:spcPct val="100000"/>
              </a:lnSpc>
              <a:spcBef>
                <a:spcPts val="0"/>
              </a:spcBef>
              <a:spcAft>
                <a:spcPts val="0"/>
              </a:spcAft>
              <a:buSzPts val="1600"/>
              <a:buFont typeface="Dosis"/>
              <a:buNone/>
              <a:defRPr sz="2133">
                <a:latin typeface="Dosis"/>
                <a:ea typeface="Dosis"/>
                <a:cs typeface="Dosis"/>
                <a:sym typeface="Dosis"/>
              </a:defRPr>
            </a:lvl6pPr>
            <a:lvl7pPr lvl="6" rtl="0">
              <a:lnSpc>
                <a:spcPct val="100000"/>
              </a:lnSpc>
              <a:spcBef>
                <a:spcPts val="0"/>
              </a:spcBef>
              <a:spcAft>
                <a:spcPts val="0"/>
              </a:spcAft>
              <a:buSzPts val="1600"/>
              <a:buFont typeface="Dosis"/>
              <a:buNone/>
              <a:defRPr sz="2133">
                <a:latin typeface="Dosis"/>
                <a:ea typeface="Dosis"/>
                <a:cs typeface="Dosis"/>
                <a:sym typeface="Dosis"/>
              </a:defRPr>
            </a:lvl7pPr>
            <a:lvl8pPr lvl="7" rtl="0">
              <a:lnSpc>
                <a:spcPct val="100000"/>
              </a:lnSpc>
              <a:spcBef>
                <a:spcPts val="0"/>
              </a:spcBef>
              <a:spcAft>
                <a:spcPts val="0"/>
              </a:spcAft>
              <a:buSzPts val="1600"/>
              <a:buFont typeface="Dosis"/>
              <a:buNone/>
              <a:defRPr sz="2133">
                <a:latin typeface="Dosis"/>
                <a:ea typeface="Dosis"/>
                <a:cs typeface="Dosis"/>
                <a:sym typeface="Dosis"/>
              </a:defRPr>
            </a:lvl8pPr>
            <a:lvl9pPr lvl="8" rtl="0">
              <a:lnSpc>
                <a:spcPct val="100000"/>
              </a:lnSpc>
              <a:spcBef>
                <a:spcPts val="0"/>
              </a:spcBef>
              <a:spcAft>
                <a:spcPts val="0"/>
              </a:spcAft>
              <a:buSzPts val="1600"/>
              <a:buFont typeface="Dosis"/>
              <a:buNone/>
              <a:defRPr sz="2133">
                <a:latin typeface="Dosis"/>
                <a:ea typeface="Dosis"/>
                <a:cs typeface="Dosis"/>
                <a:sym typeface="Dosis"/>
              </a:defRPr>
            </a:lvl9pPr>
          </a:lstStyle>
          <a:p>
            <a:r>
              <a:rPr lang="en-US"/>
              <a:t>Click to edit Master subtitle style</a:t>
            </a:r>
            <a:endParaRPr/>
          </a:p>
        </p:txBody>
      </p:sp>
      <p:sp>
        <p:nvSpPr>
          <p:cNvPr id="154" name="Google Shape;154;p13"/>
          <p:cNvSpPr txBox="1">
            <a:spLocks noGrp="1"/>
          </p:cNvSpPr>
          <p:nvPr>
            <p:ph type="subTitle" idx="15"/>
          </p:nvPr>
        </p:nvSpPr>
        <p:spPr>
          <a:xfrm>
            <a:off x="2374267" y="2048067"/>
            <a:ext cx="3835200" cy="51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Dosis"/>
              <a:buNone/>
              <a:defRPr sz="2133">
                <a:latin typeface="Dosis"/>
                <a:ea typeface="Dosis"/>
                <a:cs typeface="Dosis"/>
                <a:sym typeface="Dosis"/>
              </a:defRPr>
            </a:lvl1pPr>
            <a:lvl2pPr lvl="1" rtl="0">
              <a:lnSpc>
                <a:spcPct val="100000"/>
              </a:lnSpc>
              <a:spcBef>
                <a:spcPts val="0"/>
              </a:spcBef>
              <a:spcAft>
                <a:spcPts val="0"/>
              </a:spcAft>
              <a:buSzPts val="1600"/>
              <a:buFont typeface="Dosis"/>
              <a:buNone/>
              <a:defRPr sz="2133">
                <a:latin typeface="Dosis"/>
                <a:ea typeface="Dosis"/>
                <a:cs typeface="Dosis"/>
                <a:sym typeface="Dosis"/>
              </a:defRPr>
            </a:lvl2pPr>
            <a:lvl3pPr lvl="2" rtl="0">
              <a:lnSpc>
                <a:spcPct val="100000"/>
              </a:lnSpc>
              <a:spcBef>
                <a:spcPts val="0"/>
              </a:spcBef>
              <a:spcAft>
                <a:spcPts val="0"/>
              </a:spcAft>
              <a:buSzPts val="1600"/>
              <a:buFont typeface="Dosis"/>
              <a:buNone/>
              <a:defRPr sz="2133">
                <a:latin typeface="Dosis"/>
                <a:ea typeface="Dosis"/>
                <a:cs typeface="Dosis"/>
                <a:sym typeface="Dosis"/>
              </a:defRPr>
            </a:lvl3pPr>
            <a:lvl4pPr lvl="3" rtl="0">
              <a:lnSpc>
                <a:spcPct val="100000"/>
              </a:lnSpc>
              <a:spcBef>
                <a:spcPts val="0"/>
              </a:spcBef>
              <a:spcAft>
                <a:spcPts val="0"/>
              </a:spcAft>
              <a:buSzPts val="1600"/>
              <a:buFont typeface="Dosis"/>
              <a:buNone/>
              <a:defRPr sz="2133">
                <a:latin typeface="Dosis"/>
                <a:ea typeface="Dosis"/>
                <a:cs typeface="Dosis"/>
                <a:sym typeface="Dosis"/>
              </a:defRPr>
            </a:lvl4pPr>
            <a:lvl5pPr lvl="4" rtl="0">
              <a:lnSpc>
                <a:spcPct val="100000"/>
              </a:lnSpc>
              <a:spcBef>
                <a:spcPts val="0"/>
              </a:spcBef>
              <a:spcAft>
                <a:spcPts val="0"/>
              </a:spcAft>
              <a:buSzPts val="1600"/>
              <a:buFont typeface="Dosis"/>
              <a:buNone/>
              <a:defRPr sz="2133">
                <a:latin typeface="Dosis"/>
                <a:ea typeface="Dosis"/>
                <a:cs typeface="Dosis"/>
                <a:sym typeface="Dosis"/>
              </a:defRPr>
            </a:lvl5pPr>
            <a:lvl6pPr lvl="5" rtl="0">
              <a:lnSpc>
                <a:spcPct val="100000"/>
              </a:lnSpc>
              <a:spcBef>
                <a:spcPts val="0"/>
              </a:spcBef>
              <a:spcAft>
                <a:spcPts val="0"/>
              </a:spcAft>
              <a:buSzPts val="1600"/>
              <a:buFont typeface="Dosis"/>
              <a:buNone/>
              <a:defRPr sz="2133">
                <a:latin typeface="Dosis"/>
                <a:ea typeface="Dosis"/>
                <a:cs typeface="Dosis"/>
                <a:sym typeface="Dosis"/>
              </a:defRPr>
            </a:lvl6pPr>
            <a:lvl7pPr lvl="6" rtl="0">
              <a:lnSpc>
                <a:spcPct val="100000"/>
              </a:lnSpc>
              <a:spcBef>
                <a:spcPts val="0"/>
              </a:spcBef>
              <a:spcAft>
                <a:spcPts val="0"/>
              </a:spcAft>
              <a:buSzPts val="1600"/>
              <a:buFont typeface="Dosis"/>
              <a:buNone/>
              <a:defRPr sz="2133">
                <a:latin typeface="Dosis"/>
                <a:ea typeface="Dosis"/>
                <a:cs typeface="Dosis"/>
                <a:sym typeface="Dosis"/>
              </a:defRPr>
            </a:lvl7pPr>
            <a:lvl8pPr lvl="7" rtl="0">
              <a:lnSpc>
                <a:spcPct val="100000"/>
              </a:lnSpc>
              <a:spcBef>
                <a:spcPts val="0"/>
              </a:spcBef>
              <a:spcAft>
                <a:spcPts val="0"/>
              </a:spcAft>
              <a:buSzPts val="1600"/>
              <a:buFont typeface="Dosis"/>
              <a:buNone/>
              <a:defRPr sz="2133">
                <a:latin typeface="Dosis"/>
                <a:ea typeface="Dosis"/>
                <a:cs typeface="Dosis"/>
                <a:sym typeface="Dosis"/>
              </a:defRPr>
            </a:lvl8pPr>
            <a:lvl9pPr lvl="8" rtl="0">
              <a:lnSpc>
                <a:spcPct val="100000"/>
              </a:lnSpc>
              <a:spcBef>
                <a:spcPts val="0"/>
              </a:spcBef>
              <a:spcAft>
                <a:spcPts val="0"/>
              </a:spcAft>
              <a:buSzPts val="1600"/>
              <a:buFont typeface="Dosis"/>
              <a:buNone/>
              <a:defRPr sz="2133">
                <a:latin typeface="Dosis"/>
                <a:ea typeface="Dosis"/>
                <a:cs typeface="Dosis"/>
                <a:sym typeface="Dosis"/>
              </a:defRPr>
            </a:lvl9pPr>
          </a:lstStyle>
          <a:p>
            <a:r>
              <a:rPr lang="en-US"/>
              <a:t>Click to edit Master subtitle style</a:t>
            </a:r>
            <a:endParaRPr/>
          </a:p>
        </p:txBody>
      </p:sp>
    </p:spTree>
    <p:extLst>
      <p:ext uri="{BB962C8B-B14F-4D97-AF65-F5344CB8AC3E}">
        <p14:creationId xmlns:p14="http://schemas.microsoft.com/office/powerpoint/2010/main" val="13224602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solidFill>
          <a:schemeClr val="lt2"/>
        </a:solidFill>
        <a:effectLst/>
      </p:bgPr>
    </p:bg>
    <p:spTree>
      <p:nvGrpSpPr>
        <p:cNvPr id="1" name="Shape 155"/>
        <p:cNvGrpSpPr/>
        <p:nvPr/>
      </p:nvGrpSpPr>
      <p:grpSpPr>
        <a:xfrm>
          <a:off x="0" y="0"/>
          <a:ext cx="0" cy="0"/>
          <a:chOff x="0" y="0"/>
          <a:chExt cx="0" cy="0"/>
        </a:xfrm>
      </p:grpSpPr>
      <p:sp>
        <p:nvSpPr>
          <p:cNvPr id="156" name="Google Shape;156;p14"/>
          <p:cNvSpPr txBox="1">
            <a:spLocks noGrp="1"/>
          </p:cNvSpPr>
          <p:nvPr>
            <p:ph type="title"/>
          </p:nvPr>
        </p:nvSpPr>
        <p:spPr>
          <a:xfrm>
            <a:off x="950967" y="719333"/>
            <a:ext cx="10290000" cy="63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Font typeface="Bevan"/>
              <a:buNone/>
              <a:defRPr>
                <a:latin typeface="Bevan"/>
                <a:ea typeface="Bevan"/>
                <a:cs typeface="Bevan"/>
                <a:sym typeface="Bevan"/>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r>
              <a:rPr lang="en-US"/>
              <a:t>Click to edit Master title style</a:t>
            </a:r>
            <a:endParaRPr/>
          </a:p>
        </p:txBody>
      </p:sp>
      <p:sp>
        <p:nvSpPr>
          <p:cNvPr id="157" name="Google Shape;157;p14"/>
          <p:cNvSpPr txBox="1">
            <a:spLocks noGrp="1"/>
          </p:cNvSpPr>
          <p:nvPr>
            <p:ph type="subTitle" idx="1"/>
          </p:nvPr>
        </p:nvSpPr>
        <p:spPr>
          <a:xfrm>
            <a:off x="2759600" y="2273800"/>
            <a:ext cx="3059600" cy="514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1pPr>
            <a:lvl2pPr lvl="1"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2pPr>
            <a:lvl3pPr lvl="2"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3pPr>
            <a:lvl4pPr lvl="3"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4pPr>
            <a:lvl5pPr lvl="4"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5pPr>
            <a:lvl6pPr lvl="5"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6pPr>
            <a:lvl7pPr lvl="6"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7pPr>
            <a:lvl8pPr lvl="7"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8pPr>
            <a:lvl9pPr lvl="8"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9pPr>
          </a:lstStyle>
          <a:p>
            <a:r>
              <a:rPr lang="en-US"/>
              <a:t>Click to edit Master subtitle style</a:t>
            </a:r>
            <a:endParaRPr/>
          </a:p>
        </p:txBody>
      </p:sp>
      <p:sp>
        <p:nvSpPr>
          <p:cNvPr id="158" name="Google Shape;158;p14"/>
          <p:cNvSpPr txBox="1">
            <a:spLocks noGrp="1"/>
          </p:cNvSpPr>
          <p:nvPr>
            <p:ph type="subTitle" idx="2"/>
          </p:nvPr>
        </p:nvSpPr>
        <p:spPr>
          <a:xfrm>
            <a:off x="2759600" y="2598733"/>
            <a:ext cx="3059600" cy="93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Dosis"/>
              <a:buNone/>
              <a:defRPr sz="2133">
                <a:latin typeface="Dosis"/>
                <a:ea typeface="Dosis"/>
                <a:cs typeface="Dosis"/>
                <a:sym typeface="Dosis"/>
              </a:defRPr>
            </a:lvl1pPr>
            <a:lvl2pPr lvl="1" rtl="0">
              <a:lnSpc>
                <a:spcPct val="100000"/>
              </a:lnSpc>
              <a:spcBef>
                <a:spcPts val="0"/>
              </a:spcBef>
              <a:spcAft>
                <a:spcPts val="0"/>
              </a:spcAft>
              <a:buSzPts val="1600"/>
              <a:buFont typeface="Dosis"/>
              <a:buNone/>
              <a:defRPr sz="2133">
                <a:latin typeface="Dosis"/>
                <a:ea typeface="Dosis"/>
                <a:cs typeface="Dosis"/>
                <a:sym typeface="Dosis"/>
              </a:defRPr>
            </a:lvl2pPr>
            <a:lvl3pPr lvl="2" rtl="0">
              <a:lnSpc>
                <a:spcPct val="100000"/>
              </a:lnSpc>
              <a:spcBef>
                <a:spcPts val="0"/>
              </a:spcBef>
              <a:spcAft>
                <a:spcPts val="0"/>
              </a:spcAft>
              <a:buSzPts val="1600"/>
              <a:buFont typeface="Dosis"/>
              <a:buNone/>
              <a:defRPr sz="2133">
                <a:latin typeface="Dosis"/>
                <a:ea typeface="Dosis"/>
                <a:cs typeface="Dosis"/>
                <a:sym typeface="Dosis"/>
              </a:defRPr>
            </a:lvl3pPr>
            <a:lvl4pPr lvl="3" rtl="0">
              <a:lnSpc>
                <a:spcPct val="100000"/>
              </a:lnSpc>
              <a:spcBef>
                <a:spcPts val="0"/>
              </a:spcBef>
              <a:spcAft>
                <a:spcPts val="0"/>
              </a:spcAft>
              <a:buSzPts val="1600"/>
              <a:buFont typeface="Dosis"/>
              <a:buNone/>
              <a:defRPr sz="2133">
                <a:latin typeface="Dosis"/>
                <a:ea typeface="Dosis"/>
                <a:cs typeface="Dosis"/>
                <a:sym typeface="Dosis"/>
              </a:defRPr>
            </a:lvl4pPr>
            <a:lvl5pPr lvl="4" rtl="0">
              <a:lnSpc>
                <a:spcPct val="100000"/>
              </a:lnSpc>
              <a:spcBef>
                <a:spcPts val="0"/>
              </a:spcBef>
              <a:spcAft>
                <a:spcPts val="0"/>
              </a:spcAft>
              <a:buSzPts val="1600"/>
              <a:buFont typeface="Dosis"/>
              <a:buNone/>
              <a:defRPr sz="2133">
                <a:latin typeface="Dosis"/>
                <a:ea typeface="Dosis"/>
                <a:cs typeface="Dosis"/>
                <a:sym typeface="Dosis"/>
              </a:defRPr>
            </a:lvl5pPr>
            <a:lvl6pPr lvl="5" rtl="0">
              <a:lnSpc>
                <a:spcPct val="100000"/>
              </a:lnSpc>
              <a:spcBef>
                <a:spcPts val="0"/>
              </a:spcBef>
              <a:spcAft>
                <a:spcPts val="0"/>
              </a:spcAft>
              <a:buSzPts val="1600"/>
              <a:buFont typeface="Dosis"/>
              <a:buNone/>
              <a:defRPr sz="2133">
                <a:latin typeface="Dosis"/>
                <a:ea typeface="Dosis"/>
                <a:cs typeface="Dosis"/>
                <a:sym typeface="Dosis"/>
              </a:defRPr>
            </a:lvl6pPr>
            <a:lvl7pPr lvl="6" rtl="0">
              <a:lnSpc>
                <a:spcPct val="100000"/>
              </a:lnSpc>
              <a:spcBef>
                <a:spcPts val="0"/>
              </a:spcBef>
              <a:spcAft>
                <a:spcPts val="0"/>
              </a:spcAft>
              <a:buSzPts val="1600"/>
              <a:buFont typeface="Dosis"/>
              <a:buNone/>
              <a:defRPr sz="2133">
                <a:latin typeface="Dosis"/>
                <a:ea typeface="Dosis"/>
                <a:cs typeface="Dosis"/>
                <a:sym typeface="Dosis"/>
              </a:defRPr>
            </a:lvl7pPr>
            <a:lvl8pPr lvl="7" rtl="0">
              <a:lnSpc>
                <a:spcPct val="100000"/>
              </a:lnSpc>
              <a:spcBef>
                <a:spcPts val="0"/>
              </a:spcBef>
              <a:spcAft>
                <a:spcPts val="0"/>
              </a:spcAft>
              <a:buSzPts val="1600"/>
              <a:buFont typeface="Dosis"/>
              <a:buNone/>
              <a:defRPr sz="2133">
                <a:latin typeface="Dosis"/>
                <a:ea typeface="Dosis"/>
                <a:cs typeface="Dosis"/>
                <a:sym typeface="Dosis"/>
              </a:defRPr>
            </a:lvl8pPr>
            <a:lvl9pPr lvl="8" rtl="0">
              <a:lnSpc>
                <a:spcPct val="100000"/>
              </a:lnSpc>
              <a:spcBef>
                <a:spcPts val="0"/>
              </a:spcBef>
              <a:spcAft>
                <a:spcPts val="0"/>
              </a:spcAft>
              <a:buSzPts val="1600"/>
              <a:buFont typeface="Dosis"/>
              <a:buNone/>
              <a:defRPr sz="2133">
                <a:latin typeface="Dosis"/>
                <a:ea typeface="Dosis"/>
                <a:cs typeface="Dosis"/>
                <a:sym typeface="Dosis"/>
              </a:defRPr>
            </a:lvl9pPr>
          </a:lstStyle>
          <a:p>
            <a:r>
              <a:rPr lang="en-US"/>
              <a:t>Click to edit Master subtitle style</a:t>
            </a:r>
            <a:endParaRPr/>
          </a:p>
        </p:txBody>
      </p:sp>
      <p:sp>
        <p:nvSpPr>
          <p:cNvPr id="159" name="Google Shape;159;p14"/>
          <p:cNvSpPr txBox="1">
            <a:spLocks noGrp="1"/>
          </p:cNvSpPr>
          <p:nvPr>
            <p:ph type="subTitle" idx="3"/>
          </p:nvPr>
        </p:nvSpPr>
        <p:spPr>
          <a:xfrm>
            <a:off x="2759600" y="4260133"/>
            <a:ext cx="3059600" cy="514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1pPr>
            <a:lvl2pPr lvl="1"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2pPr>
            <a:lvl3pPr lvl="2"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3pPr>
            <a:lvl4pPr lvl="3"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4pPr>
            <a:lvl5pPr lvl="4"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5pPr>
            <a:lvl6pPr lvl="5"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6pPr>
            <a:lvl7pPr lvl="6"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7pPr>
            <a:lvl8pPr lvl="7"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8pPr>
            <a:lvl9pPr lvl="8"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9pPr>
          </a:lstStyle>
          <a:p>
            <a:r>
              <a:rPr lang="en-US"/>
              <a:t>Click to edit Master subtitle style</a:t>
            </a:r>
            <a:endParaRPr/>
          </a:p>
        </p:txBody>
      </p:sp>
      <p:sp>
        <p:nvSpPr>
          <p:cNvPr id="160" name="Google Shape;160;p14"/>
          <p:cNvSpPr txBox="1">
            <a:spLocks noGrp="1"/>
          </p:cNvSpPr>
          <p:nvPr>
            <p:ph type="subTitle" idx="4"/>
          </p:nvPr>
        </p:nvSpPr>
        <p:spPr>
          <a:xfrm>
            <a:off x="2759600" y="4585067"/>
            <a:ext cx="3059600" cy="93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Dosis"/>
              <a:buNone/>
              <a:defRPr sz="2133">
                <a:latin typeface="Dosis"/>
                <a:ea typeface="Dosis"/>
                <a:cs typeface="Dosis"/>
                <a:sym typeface="Dosis"/>
              </a:defRPr>
            </a:lvl1pPr>
            <a:lvl2pPr lvl="1" rtl="0">
              <a:lnSpc>
                <a:spcPct val="100000"/>
              </a:lnSpc>
              <a:spcBef>
                <a:spcPts val="0"/>
              </a:spcBef>
              <a:spcAft>
                <a:spcPts val="0"/>
              </a:spcAft>
              <a:buSzPts val="1600"/>
              <a:buFont typeface="Dosis"/>
              <a:buNone/>
              <a:defRPr sz="2133">
                <a:latin typeface="Dosis"/>
                <a:ea typeface="Dosis"/>
                <a:cs typeface="Dosis"/>
                <a:sym typeface="Dosis"/>
              </a:defRPr>
            </a:lvl2pPr>
            <a:lvl3pPr lvl="2" rtl="0">
              <a:lnSpc>
                <a:spcPct val="100000"/>
              </a:lnSpc>
              <a:spcBef>
                <a:spcPts val="0"/>
              </a:spcBef>
              <a:spcAft>
                <a:spcPts val="0"/>
              </a:spcAft>
              <a:buSzPts val="1600"/>
              <a:buFont typeface="Dosis"/>
              <a:buNone/>
              <a:defRPr sz="2133">
                <a:latin typeface="Dosis"/>
                <a:ea typeface="Dosis"/>
                <a:cs typeface="Dosis"/>
                <a:sym typeface="Dosis"/>
              </a:defRPr>
            </a:lvl3pPr>
            <a:lvl4pPr lvl="3" rtl="0">
              <a:lnSpc>
                <a:spcPct val="100000"/>
              </a:lnSpc>
              <a:spcBef>
                <a:spcPts val="0"/>
              </a:spcBef>
              <a:spcAft>
                <a:spcPts val="0"/>
              </a:spcAft>
              <a:buSzPts val="1600"/>
              <a:buFont typeface="Dosis"/>
              <a:buNone/>
              <a:defRPr sz="2133">
                <a:latin typeface="Dosis"/>
                <a:ea typeface="Dosis"/>
                <a:cs typeface="Dosis"/>
                <a:sym typeface="Dosis"/>
              </a:defRPr>
            </a:lvl4pPr>
            <a:lvl5pPr lvl="4" rtl="0">
              <a:lnSpc>
                <a:spcPct val="100000"/>
              </a:lnSpc>
              <a:spcBef>
                <a:spcPts val="0"/>
              </a:spcBef>
              <a:spcAft>
                <a:spcPts val="0"/>
              </a:spcAft>
              <a:buSzPts val="1600"/>
              <a:buFont typeface="Dosis"/>
              <a:buNone/>
              <a:defRPr sz="2133">
                <a:latin typeface="Dosis"/>
                <a:ea typeface="Dosis"/>
                <a:cs typeface="Dosis"/>
                <a:sym typeface="Dosis"/>
              </a:defRPr>
            </a:lvl5pPr>
            <a:lvl6pPr lvl="5" rtl="0">
              <a:lnSpc>
                <a:spcPct val="100000"/>
              </a:lnSpc>
              <a:spcBef>
                <a:spcPts val="0"/>
              </a:spcBef>
              <a:spcAft>
                <a:spcPts val="0"/>
              </a:spcAft>
              <a:buSzPts val="1600"/>
              <a:buFont typeface="Dosis"/>
              <a:buNone/>
              <a:defRPr sz="2133">
                <a:latin typeface="Dosis"/>
                <a:ea typeface="Dosis"/>
                <a:cs typeface="Dosis"/>
                <a:sym typeface="Dosis"/>
              </a:defRPr>
            </a:lvl6pPr>
            <a:lvl7pPr lvl="6" rtl="0">
              <a:lnSpc>
                <a:spcPct val="100000"/>
              </a:lnSpc>
              <a:spcBef>
                <a:spcPts val="0"/>
              </a:spcBef>
              <a:spcAft>
                <a:spcPts val="0"/>
              </a:spcAft>
              <a:buSzPts val="1600"/>
              <a:buFont typeface="Dosis"/>
              <a:buNone/>
              <a:defRPr sz="2133">
                <a:latin typeface="Dosis"/>
                <a:ea typeface="Dosis"/>
                <a:cs typeface="Dosis"/>
                <a:sym typeface="Dosis"/>
              </a:defRPr>
            </a:lvl7pPr>
            <a:lvl8pPr lvl="7" rtl="0">
              <a:lnSpc>
                <a:spcPct val="100000"/>
              </a:lnSpc>
              <a:spcBef>
                <a:spcPts val="0"/>
              </a:spcBef>
              <a:spcAft>
                <a:spcPts val="0"/>
              </a:spcAft>
              <a:buSzPts val="1600"/>
              <a:buFont typeface="Dosis"/>
              <a:buNone/>
              <a:defRPr sz="2133">
                <a:latin typeface="Dosis"/>
                <a:ea typeface="Dosis"/>
                <a:cs typeface="Dosis"/>
                <a:sym typeface="Dosis"/>
              </a:defRPr>
            </a:lvl8pPr>
            <a:lvl9pPr lvl="8" rtl="0">
              <a:lnSpc>
                <a:spcPct val="100000"/>
              </a:lnSpc>
              <a:spcBef>
                <a:spcPts val="0"/>
              </a:spcBef>
              <a:spcAft>
                <a:spcPts val="0"/>
              </a:spcAft>
              <a:buSzPts val="1600"/>
              <a:buFont typeface="Dosis"/>
              <a:buNone/>
              <a:defRPr sz="2133">
                <a:latin typeface="Dosis"/>
                <a:ea typeface="Dosis"/>
                <a:cs typeface="Dosis"/>
                <a:sym typeface="Dosis"/>
              </a:defRPr>
            </a:lvl9pPr>
          </a:lstStyle>
          <a:p>
            <a:r>
              <a:rPr lang="en-US"/>
              <a:t>Click to edit Master subtitle style</a:t>
            </a:r>
            <a:endParaRPr/>
          </a:p>
        </p:txBody>
      </p:sp>
      <p:sp>
        <p:nvSpPr>
          <p:cNvPr id="161" name="Google Shape;161;p14"/>
          <p:cNvSpPr txBox="1">
            <a:spLocks noGrp="1"/>
          </p:cNvSpPr>
          <p:nvPr>
            <p:ph type="subTitle" idx="5"/>
          </p:nvPr>
        </p:nvSpPr>
        <p:spPr>
          <a:xfrm>
            <a:off x="7405867" y="2273800"/>
            <a:ext cx="3059600" cy="514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1pPr>
            <a:lvl2pPr lvl="1"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2pPr>
            <a:lvl3pPr lvl="2"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3pPr>
            <a:lvl4pPr lvl="3"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4pPr>
            <a:lvl5pPr lvl="4"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5pPr>
            <a:lvl6pPr lvl="5"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6pPr>
            <a:lvl7pPr lvl="6"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7pPr>
            <a:lvl8pPr lvl="7"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8pPr>
            <a:lvl9pPr lvl="8"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9pPr>
          </a:lstStyle>
          <a:p>
            <a:r>
              <a:rPr lang="en-US"/>
              <a:t>Click to edit Master subtitle style</a:t>
            </a:r>
            <a:endParaRPr/>
          </a:p>
        </p:txBody>
      </p:sp>
      <p:sp>
        <p:nvSpPr>
          <p:cNvPr id="162" name="Google Shape;162;p14"/>
          <p:cNvSpPr txBox="1">
            <a:spLocks noGrp="1"/>
          </p:cNvSpPr>
          <p:nvPr>
            <p:ph type="subTitle" idx="6"/>
          </p:nvPr>
        </p:nvSpPr>
        <p:spPr>
          <a:xfrm>
            <a:off x="7405867" y="2598733"/>
            <a:ext cx="3059600" cy="93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Dosis"/>
              <a:buNone/>
              <a:defRPr sz="2133">
                <a:latin typeface="Dosis"/>
                <a:ea typeface="Dosis"/>
                <a:cs typeface="Dosis"/>
                <a:sym typeface="Dosis"/>
              </a:defRPr>
            </a:lvl1pPr>
            <a:lvl2pPr lvl="1" rtl="0">
              <a:lnSpc>
                <a:spcPct val="100000"/>
              </a:lnSpc>
              <a:spcBef>
                <a:spcPts val="0"/>
              </a:spcBef>
              <a:spcAft>
                <a:spcPts val="0"/>
              </a:spcAft>
              <a:buSzPts val="1600"/>
              <a:buFont typeface="Dosis"/>
              <a:buNone/>
              <a:defRPr sz="2133">
                <a:latin typeface="Dosis"/>
                <a:ea typeface="Dosis"/>
                <a:cs typeface="Dosis"/>
                <a:sym typeface="Dosis"/>
              </a:defRPr>
            </a:lvl2pPr>
            <a:lvl3pPr lvl="2" rtl="0">
              <a:lnSpc>
                <a:spcPct val="100000"/>
              </a:lnSpc>
              <a:spcBef>
                <a:spcPts val="0"/>
              </a:spcBef>
              <a:spcAft>
                <a:spcPts val="0"/>
              </a:spcAft>
              <a:buSzPts val="1600"/>
              <a:buFont typeface="Dosis"/>
              <a:buNone/>
              <a:defRPr sz="2133">
                <a:latin typeface="Dosis"/>
                <a:ea typeface="Dosis"/>
                <a:cs typeface="Dosis"/>
                <a:sym typeface="Dosis"/>
              </a:defRPr>
            </a:lvl3pPr>
            <a:lvl4pPr lvl="3" rtl="0">
              <a:lnSpc>
                <a:spcPct val="100000"/>
              </a:lnSpc>
              <a:spcBef>
                <a:spcPts val="0"/>
              </a:spcBef>
              <a:spcAft>
                <a:spcPts val="0"/>
              </a:spcAft>
              <a:buSzPts val="1600"/>
              <a:buFont typeface="Dosis"/>
              <a:buNone/>
              <a:defRPr sz="2133">
                <a:latin typeface="Dosis"/>
                <a:ea typeface="Dosis"/>
                <a:cs typeface="Dosis"/>
                <a:sym typeface="Dosis"/>
              </a:defRPr>
            </a:lvl4pPr>
            <a:lvl5pPr lvl="4" rtl="0">
              <a:lnSpc>
                <a:spcPct val="100000"/>
              </a:lnSpc>
              <a:spcBef>
                <a:spcPts val="0"/>
              </a:spcBef>
              <a:spcAft>
                <a:spcPts val="0"/>
              </a:spcAft>
              <a:buSzPts val="1600"/>
              <a:buFont typeface="Dosis"/>
              <a:buNone/>
              <a:defRPr sz="2133">
                <a:latin typeface="Dosis"/>
                <a:ea typeface="Dosis"/>
                <a:cs typeface="Dosis"/>
                <a:sym typeface="Dosis"/>
              </a:defRPr>
            </a:lvl5pPr>
            <a:lvl6pPr lvl="5" rtl="0">
              <a:lnSpc>
                <a:spcPct val="100000"/>
              </a:lnSpc>
              <a:spcBef>
                <a:spcPts val="0"/>
              </a:spcBef>
              <a:spcAft>
                <a:spcPts val="0"/>
              </a:spcAft>
              <a:buSzPts val="1600"/>
              <a:buFont typeface="Dosis"/>
              <a:buNone/>
              <a:defRPr sz="2133">
                <a:latin typeface="Dosis"/>
                <a:ea typeface="Dosis"/>
                <a:cs typeface="Dosis"/>
                <a:sym typeface="Dosis"/>
              </a:defRPr>
            </a:lvl6pPr>
            <a:lvl7pPr lvl="6" rtl="0">
              <a:lnSpc>
                <a:spcPct val="100000"/>
              </a:lnSpc>
              <a:spcBef>
                <a:spcPts val="0"/>
              </a:spcBef>
              <a:spcAft>
                <a:spcPts val="0"/>
              </a:spcAft>
              <a:buSzPts val="1600"/>
              <a:buFont typeface="Dosis"/>
              <a:buNone/>
              <a:defRPr sz="2133">
                <a:latin typeface="Dosis"/>
                <a:ea typeface="Dosis"/>
                <a:cs typeface="Dosis"/>
                <a:sym typeface="Dosis"/>
              </a:defRPr>
            </a:lvl7pPr>
            <a:lvl8pPr lvl="7" rtl="0">
              <a:lnSpc>
                <a:spcPct val="100000"/>
              </a:lnSpc>
              <a:spcBef>
                <a:spcPts val="0"/>
              </a:spcBef>
              <a:spcAft>
                <a:spcPts val="0"/>
              </a:spcAft>
              <a:buSzPts val="1600"/>
              <a:buFont typeface="Dosis"/>
              <a:buNone/>
              <a:defRPr sz="2133">
                <a:latin typeface="Dosis"/>
                <a:ea typeface="Dosis"/>
                <a:cs typeface="Dosis"/>
                <a:sym typeface="Dosis"/>
              </a:defRPr>
            </a:lvl8pPr>
            <a:lvl9pPr lvl="8" rtl="0">
              <a:lnSpc>
                <a:spcPct val="100000"/>
              </a:lnSpc>
              <a:spcBef>
                <a:spcPts val="0"/>
              </a:spcBef>
              <a:spcAft>
                <a:spcPts val="0"/>
              </a:spcAft>
              <a:buSzPts val="1600"/>
              <a:buFont typeface="Dosis"/>
              <a:buNone/>
              <a:defRPr sz="2133">
                <a:latin typeface="Dosis"/>
                <a:ea typeface="Dosis"/>
                <a:cs typeface="Dosis"/>
                <a:sym typeface="Dosis"/>
              </a:defRPr>
            </a:lvl9pPr>
          </a:lstStyle>
          <a:p>
            <a:r>
              <a:rPr lang="en-US"/>
              <a:t>Click to edit Master subtitle style</a:t>
            </a:r>
            <a:endParaRPr/>
          </a:p>
        </p:txBody>
      </p:sp>
      <p:sp>
        <p:nvSpPr>
          <p:cNvPr id="163" name="Google Shape;163;p14"/>
          <p:cNvSpPr txBox="1">
            <a:spLocks noGrp="1"/>
          </p:cNvSpPr>
          <p:nvPr>
            <p:ph type="subTitle" idx="7"/>
          </p:nvPr>
        </p:nvSpPr>
        <p:spPr>
          <a:xfrm>
            <a:off x="7405867" y="4260133"/>
            <a:ext cx="3059600" cy="514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1pPr>
            <a:lvl2pPr lvl="1"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2pPr>
            <a:lvl3pPr lvl="2"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3pPr>
            <a:lvl4pPr lvl="3"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4pPr>
            <a:lvl5pPr lvl="4"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5pPr>
            <a:lvl6pPr lvl="5"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6pPr>
            <a:lvl7pPr lvl="6"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7pPr>
            <a:lvl8pPr lvl="7"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8pPr>
            <a:lvl9pPr lvl="8"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9pPr>
          </a:lstStyle>
          <a:p>
            <a:r>
              <a:rPr lang="en-US"/>
              <a:t>Click to edit Master subtitle style</a:t>
            </a:r>
            <a:endParaRPr/>
          </a:p>
        </p:txBody>
      </p:sp>
      <p:sp>
        <p:nvSpPr>
          <p:cNvPr id="164" name="Google Shape;164;p14"/>
          <p:cNvSpPr txBox="1">
            <a:spLocks noGrp="1"/>
          </p:cNvSpPr>
          <p:nvPr>
            <p:ph type="subTitle" idx="8"/>
          </p:nvPr>
        </p:nvSpPr>
        <p:spPr>
          <a:xfrm>
            <a:off x="7405867" y="4585067"/>
            <a:ext cx="3059600" cy="93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Dosis"/>
              <a:buNone/>
              <a:defRPr sz="2133">
                <a:latin typeface="Dosis"/>
                <a:ea typeface="Dosis"/>
                <a:cs typeface="Dosis"/>
                <a:sym typeface="Dosis"/>
              </a:defRPr>
            </a:lvl1pPr>
            <a:lvl2pPr lvl="1" rtl="0">
              <a:lnSpc>
                <a:spcPct val="100000"/>
              </a:lnSpc>
              <a:spcBef>
                <a:spcPts val="0"/>
              </a:spcBef>
              <a:spcAft>
                <a:spcPts val="0"/>
              </a:spcAft>
              <a:buSzPts val="1600"/>
              <a:buFont typeface="Dosis"/>
              <a:buNone/>
              <a:defRPr sz="2133">
                <a:latin typeface="Dosis"/>
                <a:ea typeface="Dosis"/>
                <a:cs typeface="Dosis"/>
                <a:sym typeface="Dosis"/>
              </a:defRPr>
            </a:lvl2pPr>
            <a:lvl3pPr lvl="2" rtl="0">
              <a:lnSpc>
                <a:spcPct val="100000"/>
              </a:lnSpc>
              <a:spcBef>
                <a:spcPts val="0"/>
              </a:spcBef>
              <a:spcAft>
                <a:spcPts val="0"/>
              </a:spcAft>
              <a:buSzPts val="1600"/>
              <a:buFont typeface="Dosis"/>
              <a:buNone/>
              <a:defRPr sz="2133">
                <a:latin typeface="Dosis"/>
                <a:ea typeface="Dosis"/>
                <a:cs typeface="Dosis"/>
                <a:sym typeface="Dosis"/>
              </a:defRPr>
            </a:lvl3pPr>
            <a:lvl4pPr lvl="3" rtl="0">
              <a:lnSpc>
                <a:spcPct val="100000"/>
              </a:lnSpc>
              <a:spcBef>
                <a:spcPts val="0"/>
              </a:spcBef>
              <a:spcAft>
                <a:spcPts val="0"/>
              </a:spcAft>
              <a:buSzPts val="1600"/>
              <a:buFont typeface="Dosis"/>
              <a:buNone/>
              <a:defRPr sz="2133">
                <a:latin typeface="Dosis"/>
                <a:ea typeface="Dosis"/>
                <a:cs typeface="Dosis"/>
                <a:sym typeface="Dosis"/>
              </a:defRPr>
            </a:lvl4pPr>
            <a:lvl5pPr lvl="4" rtl="0">
              <a:lnSpc>
                <a:spcPct val="100000"/>
              </a:lnSpc>
              <a:spcBef>
                <a:spcPts val="0"/>
              </a:spcBef>
              <a:spcAft>
                <a:spcPts val="0"/>
              </a:spcAft>
              <a:buSzPts val="1600"/>
              <a:buFont typeface="Dosis"/>
              <a:buNone/>
              <a:defRPr sz="2133">
                <a:latin typeface="Dosis"/>
                <a:ea typeface="Dosis"/>
                <a:cs typeface="Dosis"/>
                <a:sym typeface="Dosis"/>
              </a:defRPr>
            </a:lvl5pPr>
            <a:lvl6pPr lvl="5" rtl="0">
              <a:lnSpc>
                <a:spcPct val="100000"/>
              </a:lnSpc>
              <a:spcBef>
                <a:spcPts val="0"/>
              </a:spcBef>
              <a:spcAft>
                <a:spcPts val="0"/>
              </a:spcAft>
              <a:buSzPts val="1600"/>
              <a:buFont typeface="Dosis"/>
              <a:buNone/>
              <a:defRPr sz="2133">
                <a:latin typeface="Dosis"/>
                <a:ea typeface="Dosis"/>
                <a:cs typeface="Dosis"/>
                <a:sym typeface="Dosis"/>
              </a:defRPr>
            </a:lvl6pPr>
            <a:lvl7pPr lvl="6" rtl="0">
              <a:lnSpc>
                <a:spcPct val="100000"/>
              </a:lnSpc>
              <a:spcBef>
                <a:spcPts val="0"/>
              </a:spcBef>
              <a:spcAft>
                <a:spcPts val="0"/>
              </a:spcAft>
              <a:buSzPts val="1600"/>
              <a:buFont typeface="Dosis"/>
              <a:buNone/>
              <a:defRPr sz="2133">
                <a:latin typeface="Dosis"/>
                <a:ea typeface="Dosis"/>
                <a:cs typeface="Dosis"/>
                <a:sym typeface="Dosis"/>
              </a:defRPr>
            </a:lvl7pPr>
            <a:lvl8pPr lvl="7" rtl="0">
              <a:lnSpc>
                <a:spcPct val="100000"/>
              </a:lnSpc>
              <a:spcBef>
                <a:spcPts val="0"/>
              </a:spcBef>
              <a:spcAft>
                <a:spcPts val="0"/>
              </a:spcAft>
              <a:buSzPts val="1600"/>
              <a:buFont typeface="Dosis"/>
              <a:buNone/>
              <a:defRPr sz="2133">
                <a:latin typeface="Dosis"/>
                <a:ea typeface="Dosis"/>
                <a:cs typeface="Dosis"/>
                <a:sym typeface="Dosis"/>
              </a:defRPr>
            </a:lvl8pPr>
            <a:lvl9pPr lvl="8" rtl="0">
              <a:lnSpc>
                <a:spcPct val="100000"/>
              </a:lnSpc>
              <a:spcBef>
                <a:spcPts val="0"/>
              </a:spcBef>
              <a:spcAft>
                <a:spcPts val="0"/>
              </a:spcAft>
              <a:buSzPts val="1600"/>
              <a:buFont typeface="Dosis"/>
              <a:buNone/>
              <a:defRPr sz="2133">
                <a:latin typeface="Dosis"/>
                <a:ea typeface="Dosis"/>
                <a:cs typeface="Dosis"/>
                <a:sym typeface="Dosis"/>
              </a:defRPr>
            </a:lvl9pPr>
          </a:lstStyle>
          <a:p>
            <a:r>
              <a:rPr lang="en-US"/>
              <a:t>Click to edit Master subtitle style</a:t>
            </a:r>
            <a:endParaRPr/>
          </a:p>
        </p:txBody>
      </p:sp>
      <p:sp>
        <p:nvSpPr>
          <p:cNvPr id="165" name="Google Shape;165;p14"/>
          <p:cNvSpPr/>
          <p:nvPr/>
        </p:nvSpPr>
        <p:spPr>
          <a:xfrm rot="5400000">
            <a:off x="-174167" y="-320567"/>
            <a:ext cx="2376784" cy="2640891"/>
          </a:xfrm>
          <a:custGeom>
            <a:avLst/>
            <a:gdLst/>
            <a:ahLst/>
            <a:cxnLst/>
            <a:rect l="l" t="t" r="r" b="b"/>
            <a:pathLst>
              <a:path w="28375" h="31528" extrusionOk="0">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6" name="Google Shape;166;p14"/>
          <p:cNvSpPr/>
          <p:nvPr/>
        </p:nvSpPr>
        <p:spPr>
          <a:xfrm rot="-5400000">
            <a:off x="9814267" y="4453000"/>
            <a:ext cx="2376784" cy="2640891"/>
          </a:xfrm>
          <a:custGeom>
            <a:avLst/>
            <a:gdLst/>
            <a:ahLst/>
            <a:cxnLst/>
            <a:rect l="l" t="t" r="r" b="b"/>
            <a:pathLst>
              <a:path w="28375" h="31528" extrusionOk="0">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7" name="Google Shape;167;p14"/>
          <p:cNvSpPr/>
          <p:nvPr/>
        </p:nvSpPr>
        <p:spPr>
          <a:xfrm>
            <a:off x="-174183" y="4453000"/>
            <a:ext cx="2376784" cy="2640891"/>
          </a:xfrm>
          <a:custGeom>
            <a:avLst/>
            <a:gdLst/>
            <a:ahLst/>
            <a:cxnLst/>
            <a:rect l="l" t="t" r="r" b="b"/>
            <a:pathLst>
              <a:path w="28375" h="31528" extrusionOk="0">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8" name="Google Shape;168;p14"/>
          <p:cNvSpPr/>
          <p:nvPr/>
        </p:nvSpPr>
        <p:spPr>
          <a:xfrm rot="10800000">
            <a:off x="10052633" y="-188500"/>
            <a:ext cx="2376784" cy="2640891"/>
          </a:xfrm>
          <a:custGeom>
            <a:avLst/>
            <a:gdLst/>
            <a:ahLst/>
            <a:cxnLst/>
            <a:rect l="l" t="t" r="r" b="b"/>
            <a:pathLst>
              <a:path w="28375" h="31528" extrusionOk="0">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9" name="Google Shape;169;p14"/>
          <p:cNvSpPr/>
          <p:nvPr/>
        </p:nvSpPr>
        <p:spPr>
          <a:xfrm>
            <a:off x="4863110" y="5967634"/>
            <a:ext cx="3683063" cy="1929893"/>
          </a:xfrm>
          <a:custGeom>
            <a:avLst/>
            <a:gdLst/>
            <a:ahLst/>
            <a:cxnLst/>
            <a:rect l="l" t="t" r="r" b="b"/>
            <a:pathLst>
              <a:path w="9420" h="4936" extrusionOk="0">
                <a:moveTo>
                  <a:pt x="3844" y="1"/>
                </a:moveTo>
                <a:cubicBezTo>
                  <a:pt x="3730" y="1"/>
                  <a:pt x="3616" y="9"/>
                  <a:pt x="3506" y="19"/>
                </a:cubicBezTo>
                <a:cubicBezTo>
                  <a:pt x="2866" y="79"/>
                  <a:pt x="2199" y="267"/>
                  <a:pt x="1629" y="567"/>
                </a:cubicBezTo>
                <a:cubicBezTo>
                  <a:pt x="1275" y="753"/>
                  <a:pt x="955" y="994"/>
                  <a:pt x="655" y="1256"/>
                </a:cubicBezTo>
                <a:cubicBezTo>
                  <a:pt x="519" y="1348"/>
                  <a:pt x="390" y="1464"/>
                  <a:pt x="283" y="1598"/>
                </a:cubicBezTo>
                <a:cubicBezTo>
                  <a:pt x="197" y="1681"/>
                  <a:pt x="113" y="1763"/>
                  <a:pt x="30" y="1847"/>
                </a:cubicBezTo>
                <a:cubicBezTo>
                  <a:pt x="13" y="1864"/>
                  <a:pt x="29" y="1888"/>
                  <a:pt x="47" y="1888"/>
                </a:cubicBezTo>
                <a:cubicBezTo>
                  <a:pt x="53" y="1888"/>
                  <a:pt x="58" y="1886"/>
                  <a:pt x="63" y="1881"/>
                </a:cubicBezTo>
                <a:cubicBezTo>
                  <a:pt x="94" y="1850"/>
                  <a:pt x="125" y="1819"/>
                  <a:pt x="155" y="1790"/>
                </a:cubicBezTo>
                <a:lnTo>
                  <a:pt x="155" y="1790"/>
                </a:lnTo>
                <a:cubicBezTo>
                  <a:pt x="53" y="1972"/>
                  <a:pt x="1" y="2176"/>
                  <a:pt x="30" y="2385"/>
                </a:cubicBezTo>
                <a:cubicBezTo>
                  <a:pt x="68" y="2648"/>
                  <a:pt x="288" y="2839"/>
                  <a:pt x="508" y="2963"/>
                </a:cubicBezTo>
                <a:cubicBezTo>
                  <a:pt x="662" y="3051"/>
                  <a:pt x="831" y="3086"/>
                  <a:pt x="1002" y="3086"/>
                </a:cubicBezTo>
                <a:cubicBezTo>
                  <a:pt x="1104" y="3086"/>
                  <a:pt x="1208" y="3073"/>
                  <a:pt x="1309" y="3052"/>
                </a:cubicBezTo>
                <a:cubicBezTo>
                  <a:pt x="1855" y="2938"/>
                  <a:pt x="2378" y="2586"/>
                  <a:pt x="2947" y="2586"/>
                </a:cubicBezTo>
                <a:cubicBezTo>
                  <a:pt x="3018" y="2586"/>
                  <a:pt x="3089" y="2591"/>
                  <a:pt x="3162" y="2603"/>
                </a:cubicBezTo>
                <a:cubicBezTo>
                  <a:pt x="3441" y="2650"/>
                  <a:pt x="3590" y="2967"/>
                  <a:pt x="3669" y="3206"/>
                </a:cubicBezTo>
                <a:cubicBezTo>
                  <a:pt x="3704" y="3310"/>
                  <a:pt x="3728" y="3416"/>
                  <a:pt x="3746" y="3524"/>
                </a:cubicBezTo>
                <a:cubicBezTo>
                  <a:pt x="3756" y="3582"/>
                  <a:pt x="3800" y="3648"/>
                  <a:pt x="3825" y="3700"/>
                </a:cubicBezTo>
                <a:cubicBezTo>
                  <a:pt x="3860" y="3777"/>
                  <a:pt x="3897" y="3852"/>
                  <a:pt x="3938" y="3924"/>
                </a:cubicBezTo>
                <a:cubicBezTo>
                  <a:pt x="4075" y="4171"/>
                  <a:pt x="4263" y="4358"/>
                  <a:pt x="4511" y="4494"/>
                </a:cubicBezTo>
                <a:cubicBezTo>
                  <a:pt x="4786" y="4644"/>
                  <a:pt x="5088" y="4740"/>
                  <a:pt x="5392" y="4809"/>
                </a:cubicBezTo>
                <a:cubicBezTo>
                  <a:pt x="5701" y="4879"/>
                  <a:pt x="6018" y="4912"/>
                  <a:pt x="6334" y="4928"/>
                </a:cubicBezTo>
                <a:cubicBezTo>
                  <a:pt x="6416" y="4932"/>
                  <a:pt x="6497" y="4935"/>
                  <a:pt x="6577" y="4935"/>
                </a:cubicBezTo>
                <a:cubicBezTo>
                  <a:pt x="6761" y="4935"/>
                  <a:pt x="6942" y="4921"/>
                  <a:pt x="7125" y="4881"/>
                </a:cubicBezTo>
                <a:cubicBezTo>
                  <a:pt x="8090" y="4675"/>
                  <a:pt x="9107" y="3943"/>
                  <a:pt x="9319" y="2934"/>
                </a:cubicBezTo>
                <a:cubicBezTo>
                  <a:pt x="9420" y="2455"/>
                  <a:pt x="9038" y="2106"/>
                  <a:pt x="8652" y="1907"/>
                </a:cubicBezTo>
                <a:cubicBezTo>
                  <a:pt x="8090" y="1616"/>
                  <a:pt x="7452" y="1588"/>
                  <a:pt x="6840" y="1482"/>
                </a:cubicBezTo>
                <a:cubicBezTo>
                  <a:pt x="6139" y="1359"/>
                  <a:pt x="5443" y="1065"/>
                  <a:pt x="4964" y="523"/>
                </a:cubicBezTo>
                <a:cubicBezTo>
                  <a:pt x="4795" y="332"/>
                  <a:pt x="4602" y="179"/>
                  <a:pt x="4364" y="85"/>
                </a:cubicBezTo>
                <a:cubicBezTo>
                  <a:pt x="4199" y="21"/>
                  <a:pt x="4021" y="1"/>
                  <a:pt x="3844"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1984100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 photo">
  <p:cSld name="One column text + photo">
    <p:bg>
      <p:bgPr>
        <a:solidFill>
          <a:schemeClr val="lt2"/>
        </a:solidFill>
        <a:effectLst/>
      </p:bgPr>
    </p:bg>
    <p:spTree>
      <p:nvGrpSpPr>
        <p:cNvPr id="1" name="Shape 189"/>
        <p:cNvGrpSpPr/>
        <p:nvPr/>
      </p:nvGrpSpPr>
      <p:grpSpPr>
        <a:xfrm>
          <a:off x="0" y="0"/>
          <a:ext cx="0" cy="0"/>
          <a:chOff x="0" y="0"/>
          <a:chExt cx="0" cy="0"/>
        </a:xfrm>
      </p:grpSpPr>
      <p:sp>
        <p:nvSpPr>
          <p:cNvPr id="190" name="Google Shape;190;p17"/>
          <p:cNvSpPr/>
          <p:nvPr/>
        </p:nvSpPr>
        <p:spPr>
          <a:xfrm rot="5400000">
            <a:off x="4265717" y="-1678946"/>
            <a:ext cx="5091803" cy="13680564"/>
          </a:xfrm>
          <a:custGeom>
            <a:avLst/>
            <a:gdLst/>
            <a:ahLst/>
            <a:cxnLst/>
            <a:rect l="l" t="t" r="r" b="b"/>
            <a:pathLst>
              <a:path w="28704" h="65588" extrusionOk="0">
                <a:moveTo>
                  <a:pt x="0" y="0"/>
                </a:moveTo>
                <a:lnTo>
                  <a:pt x="0" y="5968"/>
                </a:lnTo>
                <a:cubicBezTo>
                  <a:pt x="2652" y="4653"/>
                  <a:pt x="5293" y="3317"/>
                  <a:pt x="8108" y="2424"/>
                </a:cubicBezTo>
                <a:cubicBezTo>
                  <a:pt x="10064" y="1804"/>
                  <a:pt x="12152" y="1419"/>
                  <a:pt x="14206" y="1419"/>
                </a:cubicBezTo>
                <a:cubicBezTo>
                  <a:pt x="16383" y="1419"/>
                  <a:pt x="18523" y="1851"/>
                  <a:pt x="20431" y="2892"/>
                </a:cubicBezTo>
                <a:cubicBezTo>
                  <a:pt x="23716" y="4683"/>
                  <a:pt x="25901" y="8086"/>
                  <a:pt x="26919" y="11687"/>
                </a:cubicBezTo>
                <a:cubicBezTo>
                  <a:pt x="28703" y="17997"/>
                  <a:pt x="27234" y="24777"/>
                  <a:pt x="24998" y="30942"/>
                </a:cubicBezTo>
                <a:cubicBezTo>
                  <a:pt x="22760" y="37106"/>
                  <a:pt x="19753" y="43029"/>
                  <a:pt x="18339" y="49433"/>
                </a:cubicBezTo>
                <a:cubicBezTo>
                  <a:pt x="17152" y="54808"/>
                  <a:pt x="17252" y="60766"/>
                  <a:pt x="19716" y="65588"/>
                </a:cubicBezTo>
                <a:lnTo>
                  <a:pt x="28374" y="65588"/>
                </a:lnTo>
                <a:lnTo>
                  <a:pt x="2837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1" name="Google Shape;191;p17"/>
          <p:cNvSpPr/>
          <p:nvPr/>
        </p:nvSpPr>
        <p:spPr>
          <a:xfrm rot="5400000">
            <a:off x="-1398725" y="191412"/>
            <a:ext cx="5692404" cy="4871181"/>
          </a:xfrm>
          <a:custGeom>
            <a:avLst/>
            <a:gdLst/>
            <a:ahLst/>
            <a:cxnLst/>
            <a:rect l="l" t="t" r="r" b="b"/>
            <a:pathLst>
              <a:path w="28375" h="31528" extrusionOk="0">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2" name="Google Shape;192;p17"/>
          <p:cNvSpPr txBox="1">
            <a:spLocks noGrp="1"/>
          </p:cNvSpPr>
          <p:nvPr>
            <p:ph type="subTitle" idx="1"/>
          </p:nvPr>
        </p:nvSpPr>
        <p:spPr>
          <a:xfrm>
            <a:off x="1536567" y="3250867"/>
            <a:ext cx="4754400" cy="146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Dosis"/>
              <a:buNone/>
              <a:defRPr sz="2133">
                <a:latin typeface="Dosis"/>
                <a:ea typeface="Dosis"/>
                <a:cs typeface="Dosis"/>
                <a:sym typeface="Dosis"/>
              </a:defRPr>
            </a:lvl1pPr>
            <a:lvl2pPr lvl="1" rtl="0">
              <a:lnSpc>
                <a:spcPct val="100000"/>
              </a:lnSpc>
              <a:spcBef>
                <a:spcPts val="0"/>
              </a:spcBef>
              <a:spcAft>
                <a:spcPts val="0"/>
              </a:spcAft>
              <a:buSzPts val="2800"/>
              <a:buNone/>
              <a:defRPr sz="3733"/>
            </a:lvl2pPr>
            <a:lvl3pPr lvl="2" rtl="0">
              <a:lnSpc>
                <a:spcPct val="100000"/>
              </a:lnSpc>
              <a:spcBef>
                <a:spcPts val="0"/>
              </a:spcBef>
              <a:spcAft>
                <a:spcPts val="0"/>
              </a:spcAft>
              <a:buSzPts val="2800"/>
              <a:buNone/>
              <a:defRPr sz="3733"/>
            </a:lvl3pPr>
            <a:lvl4pPr lvl="3" rtl="0">
              <a:lnSpc>
                <a:spcPct val="100000"/>
              </a:lnSpc>
              <a:spcBef>
                <a:spcPts val="0"/>
              </a:spcBef>
              <a:spcAft>
                <a:spcPts val="0"/>
              </a:spcAft>
              <a:buSzPts val="2800"/>
              <a:buNone/>
              <a:defRPr sz="3733"/>
            </a:lvl4pPr>
            <a:lvl5pPr lvl="4" rtl="0">
              <a:lnSpc>
                <a:spcPct val="100000"/>
              </a:lnSpc>
              <a:spcBef>
                <a:spcPts val="0"/>
              </a:spcBef>
              <a:spcAft>
                <a:spcPts val="0"/>
              </a:spcAft>
              <a:buSzPts val="2800"/>
              <a:buNone/>
              <a:defRPr sz="3733"/>
            </a:lvl5pPr>
            <a:lvl6pPr lvl="5" rtl="0">
              <a:lnSpc>
                <a:spcPct val="100000"/>
              </a:lnSpc>
              <a:spcBef>
                <a:spcPts val="0"/>
              </a:spcBef>
              <a:spcAft>
                <a:spcPts val="0"/>
              </a:spcAft>
              <a:buSzPts val="2800"/>
              <a:buNone/>
              <a:defRPr sz="3733"/>
            </a:lvl6pPr>
            <a:lvl7pPr lvl="6" rtl="0">
              <a:lnSpc>
                <a:spcPct val="100000"/>
              </a:lnSpc>
              <a:spcBef>
                <a:spcPts val="0"/>
              </a:spcBef>
              <a:spcAft>
                <a:spcPts val="0"/>
              </a:spcAft>
              <a:buSzPts val="2800"/>
              <a:buNone/>
              <a:defRPr sz="3733"/>
            </a:lvl7pPr>
            <a:lvl8pPr lvl="7" rtl="0">
              <a:lnSpc>
                <a:spcPct val="100000"/>
              </a:lnSpc>
              <a:spcBef>
                <a:spcPts val="0"/>
              </a:spcBef>
              <a:spcAft>
                <a:spcPts val="0"/>
              </a:spcAft>
              <a:buSzPts val="2800"/>
              <a:buNone/>
              <a:defRPr sz="3733"/>
            </a:lvl8pPr>
            <a:lvl9pPr lvl="8" rtl="0">
              <a:lnSpc>
                <a:spcPct val="100000"/>
              </a:lnSpc>
              <a:spcBef>
                <a:spcPts val="0"/>
              </a:spcBef>
              <a:spcAft>
                <a:spcPts val="0"/>
              </a:spcAft>
              <a:buSzPts val="2800"/>
              <a:buNone/>
              <a:defRPr sz="3733"/>
            </a:lvl9pPr>
          </a:lstStyle>
          <a:p>
            <a:r>
              <a:rPr lang="en-US"/>
              <a:t>Click to edit Master subtitle style</a:t>
            </a:r>
            <a:endParaRPr/>
          </a:p>
        </p:txBody>
      </p:sp>
      <p:sp>
        <p:nvSpPr>
          <p:cNvPr id="193" name="Google Shape;193;p17"/>
          <p:cNvSpPr txBox="1">
            <a:spLocks noGrp="1"/>
          </p:cNvSpPr>
          <p:nvPr>
            <p:ph type="title"/>
          </p:nvPr>
        </p:nvSpPr>
        <p:spPr>
          <a:xfrm>
            <a:off x="1536567" y="2013133"/>
            <a:ext cx="4754400" cy="1108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800"/>
              <a:buFont typeface="Bevan"/>
              <a:buNone/>
              <a:defRPr>
                <a:latin typeface="Bevan"/>
                <a:ea typeface="Bevan"/>
                <a:cs typeface="Bevan"/>
                <a:sym typeface="Bev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8237019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solidFill>
          <a:schemeClr val="lt2"/>
        </a:solidFill>
        <a:effectLst/>
      </p:bgPr>
    </p:bg>
    <p:spTree>
      <p:nvGrpSpPr>
        <p:cNvPr id="1" name="Shape 194"/>
        <p:cNvGrpSpPr/>
        <p:nvPr/>
      </p:nvGrpSpPr>
      <p:grpSpPr>
        <a:xfrm>
          <a:off x="0" y="0"/>
          <a:ext cx="0" cy="0"/>
          <a:chOff x="0" y="0"/>
          <a:chExt cx="0" cy="0"/>
        </a:xfrm>
      </p:grpSpPr>
      <p:sp>
        <p:nvSpPr>
          <p:cNvPr id="195" name="Google Shape;195;p18"/>
          <p:cNvSpPr txBox="1">
            <a:spLocks noGrp="1"/>
          </p:cNvSpPr>
          <p:nvPr>
            <p:ph type="title"/>
          </p:nvPr>
        </p:nvSpPr>
        <p:spPr>
          <a:xfrm>
            <a:off x="950967" y="719333"/>
            <a:ext cx="10290000" cy="63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Font typeface="Bevan"/>
              <a:buNone/>
              <a:defRPr>
                <a:latin typeface="Bevan"/>
                <a:ea typeface="Bevan"/>
                <a:cs typeface="Bevan"/>
                <a:sym typeface="Bevan"/>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r>
              <a:rPr lang="en-US"/>
              <a:t>Click to edit Master title style</a:t>
            </a:r>
            <a:endParaRPr/>
          </a:p>
        </p:txBody>
      </p:sp>
      <p:sp>
        <p:nvSpPr>
          <p:cNvPr id="196" name="Google Shape;196;p18"/>
          <p:cNvSpPr txBox="1">
            <a:spLocks noGrp="1"/>
          </p:cNvSpPr>
          <p:nvPr>
            <p:ph type="subTitle" idx="1"/>
          </p:nvPr>
        </p:nvSpPr>
        <p:spPr>
          <a:xfrm>
            <a:off x="950967" y="3616317"/>
            <a:ext cx="3059600" cy="514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1pPr>
            <a:lvl2pPr lvl="1"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2pPr>
            <a:lvl3pPr lvl="2"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3pPr>
            <a:lvl4pPr lvl="3"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4pPr>
            <a:lvl5pPr lvl="4"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5pPr>
            <a:lvl6pPr lvl="5"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6pPr>
            <a:lvl7pPr lvl="6"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7pPr>
            <a:lvl8pPr lvl="7"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8pPr>
            <a:lvl9pPr lvl="8"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9pPr>
          </a:lstStyle>
          <a:p>
            <a:r>
              <a:rPr lang="en-US"/>
              <a:t>Click to edit Master subtitle style</a:t>
            </a:r>
            <a:endParaRPr/>
          </a:p>
        </p:txBody>
      </p:sp>
      <p:sp>
        <p:nvSpPr>
          <p:cNvPr id="197" name="Google Shape;197;p18"/>
          <p:cNvSpPr txBox="1">
            <a:spLocks noGrp="1"/>
          </p:cNvSpPr>
          <p:nvPr>
            <p:ph type="subTitle" idx="2"/>
          </p:nvPr>
        </p:nvSpPr>
        <p:spPr>
          <a:xfrm>
            <a:off x="950967" y="3941267"/>
            <a:ext cx="3059600" cy="93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Dosis"/>
              <a:buNone/>
              <a:defRPr sz="2133">
                <a:latin typeface="Dosis"/>
                <a:ea typeface="Dosis"/>
                <a:cs typeface="Dosis"/>
                <a:sym typeface="Dosis"/>
              </a:defRPr>
            </a:lvl1pPr>
            <a:lvl2pPr lvl="1" algn="ctr" rtl="0">
              <a:lnSpc>
                <a:spcPct val="100000"/>
              </a:lnSpc>
              <a:spcBef>
                <a:spcPts val="0"/>
              </a:spcBef>
              <a:spcAft>
                <a:spcPts val="0"/>
              </a:spcAft>
              <a:buSzPts val="1600"/>
              <a:buFont typeface="Dosis"/>
              <a:buNone/>
              <a:defRPr sz="2133">
                <a:latin typeface="Dosis"/>
                <a:ea typeface="Dosis"/>
                <a:cs typeface="Dosis"/>
                <a:sym typeface="Dosis"/>
              </a:defRPr>
            </a:lvl2pPr>
            <a:lvl3pPr lvl="2" algn="ctr" rtl="0">
              <a:lnSpc>
                <a:spcPct val="100000"/>
              </a:lnSpc>
              <a:spcBef>
                <a:spcPts val="0"/>
              </a:spcBef>
              <a:spcAft>
                <a:spcPts val="0"/>
              </a:spcAft>
              <a:buSzPts val="1600"/>
              <a:buFont typeface="Dosis"/>
              <a:buNone/>
              <a:defRPr sz="2133">
                <a:latin typeface="Dosis"/>
                <a:ea typeface="Dosis"/>
                <a:cs typeface="Dosis"/>
                <a:sym typeface="Dosis"/>
              </a:defRPr>
            </a:lvl3pPr>
            <a:lvl4pPr lvl="3" algn="ctr" rtl="0">
              <a:lnSpc>
                <a:spcPct val="100000"/>
              </a:lnSpc>
              <a:spcBef>
                <a:spcPts val="0"/>
              </a:spcBef>
              <a:spcAft>
                <a:spcPts val="0"/>
              </a:spcAft>
              <a:buSzPts val="1600"/>
              <a:buFont typeface="Dosis"/>
              <a:buNone/>
              <a:defRPr sz="2133">
                <a:latin typeface="Dosis"/>
                <a:ea typeface="Dosis"/>
                <a:cs typeface="Dosis"/>
                <a:sym typeface="Dosis"/>
              </a:defRPr>
            </a:lvl4pPr>
            <a:lvl5pPr lvl="4" algn="ctr" rtl="0">
              <a:lnSpc>
                <a:spcPct val="100000"/>
              </a:lnSpc>
              <a:spcBef>
                <a:spcPts val="0"/>
              </a:spcBef>
              <a:spcAft>
                <a:spcPts val="0"/>
              </a:spcAft>
              <a:buSzPts val="1600"/>
              <a:buFont typeface="Dosis"/>
              <a:buNone/>
              <a:defRPr sz="2133">
                <a:latin typeface="Dosis"/>
                <a:ea typeface="Dosis"/>
                <a:cs typeface="Dosis"/>
                <a:sym typeface="Dosis"/>
              </a:defRPr>
            </a:lvl5pPr>
            <a:lvl6pPr lvl="5" algn="ctr" rtl="0">
              <a:lnSpc>
                <a:spcPct val="100000"/>
              </a:lnSpc>
              <a:spcBef>
                <a:spcPts val="0"/>
              </a:spcBef>
              <a:spcAft>
                <a:spcPts val="0"/>
              </a:spcAft>
              <a:buSzPts val="1600"/>
              <a:buFont typeface="Dosis"/>
              <a:buNone/>
              <a:defRPr sz="2133">
                <a:latin typeface="Dosis"/>
                <a:ea typeface="Dosis"/>
                <a:cs typeface="Dosis"/>
                <a:sym typeface="Dosis"/>
              </a:defRPr>
            </a:lvl6pPr>
            <a:lvl7pPr lvl="6" algn="ctr" rtl="0">
              <a:lnSpc>
                <a:spcPct val="100000"/>
              </a:lnSpc>
              <a:spcBef>
                <a:spcPts val="0"/>
              </a:spcBef>
              <a:spcAft>
                <a:spcPts val="0"/>
              </a:spcAft>
              <a:buSzPts val="1600"/>
              <a:buFont typeface="Dosis"/>
              <a:buNone/>
              <a:defRPr sz="2133">
                <a:latin typeface="Dosis"/>
                <a:ea typeface="Dosis"/>
                <a:cs typeface="Dosis"/>
                <a:sym typeface="Dosis"/>
              </a:defRPr>
            </a:lvl7pPr>
            <a:lvl8pPr lvl="7" algn="ctr" rtl="0">
              <a:lnSpc>
                <a:spcPct val="100000"/>
              </a:lnSpc>
              <a:spcBef>
                <a:spcPts val="0"/>
              </a:spcBef>
              <a:spcAft>
                <a:spcPts val="0"/>
              </a:spcAft>
              <a:buSzPts val="1600"/>
              <a:buFont typeface="Dosis"/>
              <a:buNone/>
              <a:defRPr sz="2133">
                <a:latin typeface="Dosis"/>
                <a:ea typeface="Dosis"/>
                <a:cs typeface="Dosis"/>
                <a:sym typeface="Dosis"/>
              </a:defRPr>
            </a:lvl8pPr>
            <a:lvl9pPr lvl="8" algn="ctr" rtl="0">
              <a:lnSpc>
                <a:spcPct val="100000"/>
              </a:lnSpc>
              <a:spcBef>
                <a:spcPts val="0"/>
              </a:spcBef>
              <a:spcAft>
                <a:spcPts val="0"/>
              </a:spcAft>
              <a:buSzPts val="1600"/>
              <a:buFont typeface="Dosis"/>
              <a:buNone/>
              <a:defRPr sz="2133">
                <a:latin typeface="Dosis"/>
                <a:ea typeface="Dosis"/>
                <a:cs typeface="Dosis"/>
                <a:sym typeface="Dosis"/>
              </a:defRPr>
            </a:lvl9pPr>
          </a:lstStyle>
          <a:p>
            <a:r>
              <a:rPr lang="en-US"/>
              <a:t>Click to edit Master subtitle style</a:t>
            </a:r>
            <a:endParaRPr/>
          </a:p>
        </p:txBody>
      </p:sp>
      <p:sp>
        <p:nvSpPr>
          <p:cNvPr id="198" name="Google Shape;198;p18"/>
          <p:cNvSpPr/>
          <p:nvPr/>
        </p:nvSpPr>
        <p:spPr>
          <a:xfrm rot="-2700000">
            <a:off x="7688547" y="5801741"/>
            <a:ext cx="6158311" cy="3226903"/>
          </a:xfrm>
          <a:custGeom>
            <a:avLst/>
            <a:gdLst/>
            <a:ahLst/>
            <a:cxnLst/>
            <a:rect l="l" t="t" r="r" b="b"/>
            <a:pathLst>
              <a:path w="9420" h="4936" extrusionOk="0">
                <a:moveTo>
                  <a:pt x="3844" y="1"/>
                </a:moveTo>
                <a:cubicBezTo>
                  <a:pt x="3730" y="1"/>
                  <a:pt x="3616" y="9"/>
                  <a:pt x="3506" y="19"/>
                </a:cubicBezTo>
                <a:cubicBezTo>
                  <a:pt x="2866" y="79"/>
                  <a:pt x="2199" y="267"/>
                  <a:pt x="1629" y="567"/>
                </a:cubicBezTo>
                <a:cubicBezTo>
                  <a:pt x="1275" y="753"/>
                  <a:pt x="955" y="994"/>
                  <a:pt x="655" y="1256"/>
                </a:cubicBezTo>
                <a:cubicBezTo>
                  <a:pt x="519" y="1348"/>
                  <a:pt x="390" y="1464"/>
                  <a:pt x="283" y="1598"/>
                </a:cubicBezTo>
                <a:cubicBezTo>
                  <a:pt x="197" y="1681"/>
                  <a:pt x="113" y="1763"/>
                  <a:pt x="30" y="1847"/>
                </a:cubicBezTo>
                <a:cubicBezTo>
                  <a:pt x="13" y="1864"/>
                  <a:pt x="29" y="1888"/>
                  <a:pt x="47" y="1888"/>
                </a:cubicBezTo>
                <a:cubicBezTo>
                  <a:pt x="53" y="1888"/>
                  <a:pt x="58" y="1886"/>
                  <a:pt x="63" y="1881"/>
                </a:cubicBezTo>
                <a:cubicBezTo>
                  <a:pt x="94" y="1850"/>
                  <a:pt x="125" y="1819"/>
                  <a:pt x="155" y="1790"/>
                </a:cubicBezTo>
                <a:lnTo>
                  <a:pt x="155" y="1790"/>
                </a:lnTo>
                <a:cubicBezTo>
                  <a:pt x="53" y="1972"/>
                  <a:pt x="1" y="2176"/>
                  <a:pt x="30" y="2385"/>
                </a:cubicBezTo>
                <a:cubicBezTo>
                  <a:pt x="68" y="2648"/>
                  <a:pt x="288" y="2839"/>
                  <a:pt x="508" y="2963"/>
                </a:cubicBezTo>
                <a:cubicBezTo>
                  <a:pt x="662" y="3051"/>
                  <a:pt x="831" y="3086"/>
                  <a:pt x="1002" y="3086"/>
                </a:cubicBezTo>
                <a:cubicBezTo>
                  <a:pt x="1104" y="3086"/>
                  <a:pt x="1208" y="3073"/>
                  <a:pt x="1309" y="3052"/>
                </a:cubicBezTo>
                <a:cubicBezTo>
                  <a:pt x="1855" y="2938"/>
                  <a:pt x="2378" y="2586"/>
                  <a:pt x="2947" y="2586"/>
                </a:cubicBezTo>
                <a:cubicBezTo>
                  <a:pt x="3018" y="2586"/>
                  <a:pt x="3089" y="2591"/>
                  <a:pt x="3162" y="2603"/>
                </a:cubicBezTo>
                <a:cubicBezTo>
                  <a:pt x="3441" y="2650"/>
                  <a:pt x="3590" y="2967"/>
                  <a:pt x="3669" y="3206"/>
                </a:cubicBezTo>
                <a:cubicBezTo>
                  <a:pt x="3704" y="3310"/>
                  <a:pt x="3728" y="3416"/>
                  <a:pt x="3746" y="3524"/>
                </a:cubicBezTo>
                <a:cubicBezTo>
                  <a:pt x="3756" y="3582"/>
                  <a:pt x="3800" y="3648"/>
                  <a:pt x="3825" y="3700"/>
                </a:cubicBezTo>
                <a:cubicBezTo>
                  <a:pt x="3860" y="3777"/>
                  <a:pt x="3897" y="3852"/>
                  <a:pt x="3938" y="3924"/>
                </a:cubicBezTo>
                <a:cubicBezTo>
                  <a:pt x="4075" y="4171"/>
                  <a:pt x="4263" y="4358"/>
                  <a:pt x="4511" y="4494"/>
                </a:cubicBezTo>
                <a:cubicBezTo>
                  <a:pt x="4786" y="4644"/>
                  <a:pt x="5088" y="4740"/>
                  <a:pt x="5392" y="4809"/>
                </a:cubicBezTo>
                <a:cubicBezTo>
                  <a:pt x="5701" y="4879"/>
                  <a:pt x="6018" y="4912"/>
                  <a:pt x="6334" y="4928"/>
                </a:cubicBezTo>
                <a:cubicBezTo>
                  <a:pt x="6416" y="4932"/>
                  <a:pt x="6497" y="4935"/>
                  <a:pt x="6577" y="4935"/>
                </a:cubicBezTo>
                <a:cubicBezTo>
                  <a:pt x="6761" y="4935"/>
                  <a:pt x="6942" y="4921"/>
                  <a:pt x="7125" y="4881"/>
                </a:cubicBezTo>
                <a:cubicBezTo>
                  <a:pt x="8090" y="4675"/>
                  <a:pt x="9107" y="3943"/>
                  <a:pt x="9319" y="2934"/>
                </a:cubicBezTo>
                <a:cubicBezTo>
                  <a:pt x="9420" y="2455"/>
                  <a:pt x="9038" y="2106"/>
                  <a:pt x="8652" y="1907"/>
                </a:cubicBezTo>
                <a:cubicBezTo>
                  <a:pt x="8090" y="1616"/>
                  <a:pt x="7452" y="1588"/>
                  <a:pt x="6840" y="1482"/>
                </a:cubicBezTo>
                <a:cubicBezTo>
                  <a:pt x="6139" y="1359"/>
                  <a:pt x="5443" y="1065"/>
                  <a:pt x="4964" y="523"/>
                </a:cubicBezTo>
                <a:cubicBezTo>
                  <a:pt x="4795" y="332"/>
                  <a:pt x="4602" y="179"/>
                  <a:pt x="4364" y="85"/>
                </a:cubicBezTo>
                <a:cubicBezTo>
                  <a:pt x="4199" y="21"/>
                  <a:pt x="4021" y="1"/>
                  <a:pt x="3844"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9" name="Google Shape;199;p18"/>
          <p:cNvSpPr txBox="1">
            <a:spLocks noGrp="1"/>
          </p:cNvSpPr>
          <p:nvPr>
            <p:ph type="subTitle" idx="3"/>
          </p:nvPr>
        </p:nvSpPr>
        <p:spPr>
          <a:xfrm>
            <a:off x="8181367" y="3616317"/>
            <a:ext cx="3059600" cy="514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1pPr>
            <a:lvl2pPr lvl="1"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2pPr>
            <a:lvl3pPr lvl="2"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3pPr>
            <a:lvl4pPr lvl="3"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4pPr>
            <a:lvl5pPr lvl="4"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5pPr>
            <a:lvl6pPr lvl="5"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6pPr>
            <a:lvl7pPr lvl="6"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7pPr>
            <a:lvl8pPr lvl="7"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8pPr>
            <a:lvl9pPr lvl="8"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9pPr>
          </a:lstStyle>
          <a:p>
            <a:r>
              <a:rPr lang="en-US"/>
              <a:t>Click to edit Master subtitle style</a:t>
            </a:r>
            <a:endParaRPr/>
          </a:p>
        </p:txBody>
      </p:sp>
      <p:sp>
        <p:nvSpPr>
          <p:cNvPr id="200" name="Google Shape;200;p18"/>
          <p:cNvSpPr txBox="1">
            <a:spLocks noGrp="1"/>
          </p:cNvSpPr>
          <p:nvPr>
            <p:ph type="subTitle" idx="4"/>
          </p:nvPr>
        </p:nvSpPr>
        <p:spPr>
          <a:xfrm>
            <a:off x="8181367" y="3941267"/>
            <a:ext cx="3059600" cy="93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Dosis"/>
              <a:buNone/>
              <a:defRPr sz="2133">
                <a:latin typeface="Dosis"/>
                <a:ea typeface="Dosis"/>
                <a:cs typeface="Dosis"/>
                <a:sym typeface="Dosis"/>
              </a:defRPr>
            </a:lvl1pPr>
            <a:lvl2pPr lvl="1" algn="ctr" rtl="0">
              <a:lnSpc>
                <a:spcPct val="100000"/>
              </a:lnSpc>
              <a:spcBef>
                <a:spcPts val="0"/>
              </a:spcBef>
              <a:spcAft>
                <a:spcPts val="0"/>
              </a:spcAft>
              <a:buSzPts val="1600"/>
              <a:buFont typeface="Dosis"/>
              <a:buNone/>
              <a:defRPr sz="2133">
                <a:latin typeface="Dosis"/>
                <a:ea typeface="Dosis"/>
                <a:cs typeface="Dosis"/>
                <a:sym typeface="Dosis"/>
              </a:defRPr>
            </a:lvl2pPr>
            <a:lvl3pPr lvl="2" algn="ctr" rtl="0">
              <a:lnSpc>
                <a:spcPct val="100000"/>
              </a:lnSpc>
              <a:spcBef>
                <a:spcPts val="0"/>
              </a:spcBef>
              <a:spcAft>
                <a:spcPts val="0"/>
              </a:spcAft>
              <a:buSzPts val="1600"/>
              <a:buFont typeface="Dosis"/>
              <a:buNone/>
              <a:defRPr sz="2133">
                <a:latin typeface="Dosis"/>
                <a:ea typeface="Dosis"/>
                <a:cs typeface="Dosis"/>
                <a:sym typeface="Dosis"/>
              </a:defRPr>
            </a:lvl3pPr>
            <a:lvl4pPr lvl="3" algn="ctr" rtl="0">
              <a:lnSpc>
                <a:spcPct val="100000"/>
              </a:lnSpc>
              <a:spcBef>
                <a:spcPts val="0"/>
              </a:spcBef>
              <a:spcAft>
                <a:spcPts val="0"/>
              </a:spcAft>
              <a:buSzPts val="1600"/>
              <a:buFont typeface="Dosis"/>
              <a:buNone/>
              <a:defRPr sz="2133">
                <a:latin typeface="Dosis"/>
                <a:ea typeface="Dosis"/>
                <a:cs typeface="Dosis"/>
                <a:sym typeface="Dosis"/>
              </a:defRPr>
            </a:lvl4pPr>
            <a:lvl5pPr lvl="4" algn="ctr" rtl="0">
              <a:lnSpc>
                <a:spcPct val="100000"/>
              </a:lnSpc>
              <a:spcBef>
                <a:spcPts val="0"/>
              </a:spcBef>
              <a:spcAft>
                <a:spcPts val="0"/>
              </a:spcAft>
              <a:buSzPts val="1600"/>
              <a:buFont typeface="Dosis"/>
              <a:buNone/>
              <a:defRPr sz="2133">
                <a:latin typeface="Dosis"/>
                <a:ea typeface="Dosis"/>
                <a:cs typeface="Dosis"/>
                <a:sym typeface="Dosis"/>
              </a:defRPr>
            </a:lvl5pPr>
            <a:lvl6pPr lvl="5" algn="ctr" rtl="0">
              <a:lnSpc>
                <a:spcPct val="100000"/>
              </a:lnSpc>
              <a:spcBef>
                <a:spcPts val="0"/>
              </a:spcBef>
              <a:spcAft>
                <a:spcPts val="0"/>
              </a:spcAft>
              <a:buSzPts val="1600"/>
              <a:buFont typeface="Dosis"/>
              <a:buNone/>
              <a:defRPr sz="2133">
                <a:latin typeface="Dosis"/>
                <a:ea typeface="Dosis"/>
                <a:cs typeface="Dosis"/>
                <a:sym typeface="Dosis"/>
              </a:defRPr>
            </a:lvl6pPr>
            <a:lvl7pPr lvl="6" algn="ctr" rtl="0">
              <a:lnSpc>
                <a:spcPct val="100000"/>
              </a:lnSpc>
              <a:spcBef>
                <a:spcPts val="0"/>
              </a:spcBef>
              <a:spcAft>
                <a:spcPts val="0"/>
              </a:spcAft>
              <a:buSzPts val="1600"/>
              <a:buFont typeface="Dosis"/>
              <a:buNone/>
              <a:defRPr sz="2133">
                <a:latin typeface="Dosis"/>
                <a:ea typeface="Dosis"/>
                <a:cs typeface="Dosis"/>
                <a:sym typeface="Dosis"/>
              </a:defRPr>
            </a:lvl7pPr>
            <a:lvl8pPr lvl="7" algn="ctr" rtl="0">
              <a:lnSpc>
                <a:spcPct val="100000"/>
              </a:lnSpc>
              <a:spcBef>
                <a:spcPts val="0"/>
              </a:spcBef>
              <a:spcAft>
                <a:spcPts val="0"/>
              </a:spcAft>
              <a:buSzPts val="1600"/>
              <a:buFont typeface="Dosis"/>
              <a:buNone/>
              <a:defRPr sz="2133">
                <a:latin typeface="Dosis"/>
                <a:ea typeface="Dosis"/>
                <a:cs typeface="Dosis"/>
                <a:sym typeface="Dosis"/>
              </a:defRPr>
            </a:lvl8pPr>
            <a:lvl9pPr lvl="8" algn="ctr" rtl="0">
              <a:lnSpc>
                <a:spcPct val="100000"/>
              </a:lnSpc>
              <a:spcBef>
                <a:spcPts val="0"/>
              </a:spcBef>
              <a:spcAft>
                <a:spcPts val="0"/>
              </a:spcAft>
              <a:buSzPts val="1600"/>
              <a:buFont typeface="Dosis"/>
              <a:buNone/>
              <a:defRPr sz="2133">
                <a:latin typeface="Dosis"/>
                <a:ea typeface="Dosis"/>
                <a:cs typeface="Dosis"/>
                <a:sym typeface="Dosis"/>
              </a:defRPr>
            </a:lvl9pPr>
          </a:lstStyle>
          <a:p>
            <a:r>
              <a:rPr lang="en-US"/>
              <a:t>Click to edit Master subtitle style</a:t>
            </a:r>
            <a:endParaRPr/>
          </a:p>
        </p:txBody>
      </p:sp>
      <p:sp>
        <p:nvSpPr>
          <p:cNvPr id="201" name="Google Shape;201;p18"/>
          <p:cNvSpPr txBox="1">
            <a:spLocks noGrp="1"/>
          </p:cNvSpPr>
          <p:nvPr>
            <p:ph type="subTitle" idx="5"/>
          </p:nvPr>
        </p:nvSpPr>
        <p:spPr>
          <a:xfrm>
            <a:off x="4566167" y="3616317"/>
            <a:ext cx="3059600" cy="514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1pPr>
            <a:lvl2pPr lvl="1"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2pPr>
            <a:lvl3pPr lvl="2"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3pPr>
            <a:lvl4pPr lvl="3"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4pPr>
            <a:lvl5pPr lvl="4"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5pPr>
            <a:lvl6pPr lvl="5"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6pPr>
            <a:lvl7pPr lvl="6"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7pPr>
            <a:lvl8pPr lvl="7"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8pPr>
            <a:lvl9pPr lvl="8"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9pPr>
          </a:lstStyle>
          <a:p>
            <a:r>
              <a:rPr lang="en-US"/>
              <a:t>Click to edit Master subtitle style</a:t>
            </a:r>
            <a:endParaRPr/>
          </a:p>
        </p:txBody>
      </p:sp>
      <p:sp>
        <p:nvSpPr>
          <p:cNvPr id="202" name="Google Shape;202;p18"/>
          <p:cNvSpPr txBox="1">
            <a:spLocks noGrp="1"/>
          </p:cNvSpPr>
          <p:nvPr>
            <p:ph type="subTitle" idx="6"/>
          </p:nvPr>
        </p:nvSpPr>
        <p:spPr>
          <a:xfrm>
            <a:off x="4566167" y="3941267"/>
            <a:ext cx="3059600" cy="93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Dosis"/>
              <a:buNone/>
              <a:defRPr sz="2133">
                <a:latin typeface="Dosis"/>
                <a:ea typeface="Dosis"/>
                <a:cs typeface="Dosis"/>
                <a:sym typeface="Dosis"/>
              </a:defRPr>
            </a:lvl1pPr>
            <a:lvl2pPr lvl="1" algn="ctr" rtl="0">
              <a:lnSpc>
                <a:spcPct val="100000"/>
              </a:lnSpc>
              <a:spcBef>
                <a:spcPts val="0"/>
              </a:spcBef>
              <a:spcAft>
                <a:spcPts val="0"/>
              </a:spcAft>
              <a:buSzPts val="1600"/>
              <a:buFont typeface="Dosis"/>
              <a:buNone/>
              <a:defRPr sz="2133">
                <a:latin typeface="Dosis"/>
                <a:ea typeface="Dosis"/>
                <a:cs typeface="Dosis"/>
                <a:sym typeface="Dosis"/>
              </a:defRPr>
            </a:lvl2pPr>
            <a:lvl3pPr lvl="2" algn="ctr" rtl="0">
              <a:lnSpc>
                <a:spcPct val="100000"/>
              </a:lnSpc>
              <a:spcBef>
                <a:spcPts val="0"/>
              </a:spcBef>
              <a:spcAft>
                <a:spcPts val="0"/>
              </a:spcAft>
              <a:buSzPts val="1600"/>
              <a:buFont typeface="Dosis"/>
              <a:buNone/>
              <a:defRPr sz="2133">
                <a:latin typeface="Dosis"/>
                <a:ea typeface="Dosis"/>
                <a:cs typeface="Dosis"/>
                <a:sym typeface="Dosis"/>
              </a:defRPr>
            </a:lvl3pPr>
            <a:lvl4pPr lvl="3" algn="ctr" rtl="0">
              <a:lnSpc>
                <a:spcPct val="100000"/>
              </a:lnSpc>
              <a:spcBef>
                <a:spcPts val="0"/>
              </a:spcBef>
              <a:spcAft>
                <a:spcPts val="0"/>
              </a:spcAft>
              <a:buSzPts val="1600"/>
              <a:buFont typeface="Dosis"/>
              <a:buNone/>
              <a:defRPr sz="2133">
                <a:latin typeface="Dosis"/>
                <a:ea typeface="Dosis"/>
                <a:cs typeface="Dosis"/>
                <a:sym typeface="Dosis"/>
              </a:defRPr>
            </a:lvl4pPr>
            <a:lvl5pPr lvl="4" algn="ctr" rtl="0">
              <a:lnSpc>
                <a:spcPct val="100000"/>
              </a:lnSpc>
              <a:spcBef>
                <a:spcPts val="0"/>
              </a:spcBef>
              <a:spcAft>
                <a:spcPts val="0"/>
              </a:spcAft>
              <a:buSzPts val="1600"/>
              <a:buFont typeface="Dosis"/>
              <a:buNone/>
              <a:defRPr sz="2133">
                <a:latin typeface="Dosis"/>
                <a:ea typeface="Dosis"/>
                <a:cs typeface="Dosis"/>
                <a:sym typeface="Dosis"/>
              </a:defRPr>
            </a:lvl5pPr>
            <a:lvl6pPr lvl="5" algn="ctr" rtl="0">
              <a:lnSpc>
                <a:spcPct val="100000"/>
              </a:lnSpc>
              <a:spcBef>
                <a:spcPts val="0"/>
              </a:spcBef>
              <a:spcAft>
                <a:spcPts val="0"/>
              </a:spcAft>
              <a:buSzPts val="1600"/>
              <a:buFont typeface="Dosis"/>
              <a:buNone/>
              <a:defRPr sz="2133">
                <a:latin typeface="Dosis"/>
                <a:ea typeface="Dosis"/>
                <a:cs typeface="Dosis"/>
                <a:sym typeface="Dosis"/>
              </a:defRPr>
            </a:lvl6pPr>
            <a:lvl7pPr lvl="6" algn="ctr" rtl="0">
              <a:lnSpc>
                <a:spcPct val="100000"/>
              </a:lnSpc>
              <a:spcBef>
                <a:spcPts val="0"/>
              </a:spcBef>
              <a:spcAft>
                <a:spcPts val="0"/>
              </a:spcAft>
              <a:buSzPts val="1600"/>
              <a:buFont typeface="Dosis"/>
              <a:buNone/>
              <a:defRPr sz="2133">
                <a:latin typeface="Dosis"/>
                <a:ea typeface="Dosis"/>
                <a:cs typeface="Dosis"/>
                <a:sym typeface="Dosis"/>
              </a:defRPr>
            </a:lvl7pPr>
            <a:lvl8pPr lvl="7" algn="ctr" rtl="0">
              <a:lnSpc>
                <a:spcPct val="100000"/>
              </a:lnSpc>
              <a:spcBef>
                <a:spcPts val="0"/>
              </a:spcBef>
              <a:spcAft>
                <a:spcPts val="0"/>
              </a:spcAft>
              <a:buSzPts val="1600"/>
              <a:buFont typeface="Dosis"/>
              <a:buNone/>
              <a:defRPr sz="2133">
                <a:latin typeface="Dosis"/>
                <a:ea typeface="Dosis"/>
                <a:cs typeface="Dosis"/>
                <a:sym typeface="Dosis"/>
              </a:defRPr>
            </a:lvl8pPr>
            <a:lvl9pPr lvl="8" algn="ctr" rtl="0">
              <a:lnSpc>
                <a:spcPct val="100000"/>
              </a:lnSpc>
              <a:spcBef>
                <a:spcPts val="0"/>
              </a:spcBef>
              <a:spcAft>
                <a:spcPts val="0"/>
              </a:spcAft>
              <a:buSzPts val="1600"/>
              <a:buFont typeface="Dosis"/>
              <a:buNone/>
              <a:defRPr sz="2133">
                <a:latin typeface="Dosis"/>
                <a:ea typeface="Dosis"/>
                <a:cs typeface="Dosis"/>
                <a:sym typeface="Dosis"/>
              </a:defRPr>
            </a:lvl9pPr>
          </a:lstStyle>
          <a:p>
            <a:r>
              <a:rPr lang="en-US"/>
              <a:t>Click to edit Master subtitle style</a:t>
            </a:r>
            <a:endParaRPr/>
          </a:p>
        </p:txBody>
      </p:sp>
      <p:sp>
        <p:nvSpPr>
          <p:cNvPr id="203" name="Google Shape;203;p18"/>
          <p:cNvSpPr/>
          <p:nvPr/>
        </p:nvSpPr>
        <p:spPr>
          <a:xfrm rot="10800000">
            <a:off x="9888449" y="-167016"/>
            <a:ext cx="2376784" cy="2487349"/>
          </a:xfrm>
          <a:custGeom>
            <a:avLst/>
            <a:gdLst/>
            <a:ahLst/>
            <a:cxnLst/>
            <a:rect l="l" t="t" r="r" b="b"/>
            <a:pathLst>
              <a:path w="28375" h="31528" extrusionOk="0">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4" name="Google Shape;204;p18"/>
          <p:cNvSpPr/>
          <p:nvPr/>
        </p:nvSpPr>
        <p:spPr>
          <a:xfrm rot="-4330770">
            <a:off x="-2490065" y="-1891764"/>
            <a:ext cx="6158295" cy="3226895"/>
          </a:xfrm>
          <a:custGeom>
            <a:avLst/>
            <a:gdLst/>
            <a:ahLst/>
            <a:cxnLst/>
            <a:rect l="l" t="t" r="r" b="b"/>
            <a:pathLst>
              <a:path w="9420" h="4936" extrusionOk="0">
                <a:moveTo>
                  <a:pt x="3844" y="1"/>
                </a:moveTo>
                <a:cubicBezTo>
                  <a:pt x="3730" y="1"/>
                  <a:pt x="3616" y="9"/>
                  <a:pt x="3506" y="19"/>
                </a:cubicBezTo>
                <a:cubicBezTo>
                  <a:pt x="2866" y="79"/>
                  <a:pt x="2199" y="267"/>
                  <a:pt x="1629" y="567"/>
                </a:cubicBezTo>
                <a:cubicBezTo>
                  <a:pt x="1275" y="753"/>
                  <a:pt x="955" y="994"/>
                  <a:pt x="655" y="1256"/>
                </a:cubicBezTo>
                <a:cubicBezTo>
                  <a:pt x="519" y="1348"/>
                  <a:pt x="390" y="1464"/>
                  <a:pt x="283" y="1598"/>
                </a:cubicBezTo>
                <a:cubicBezTo>
                  <a:pt x="197" y="1681"/>
                  <a:pt x="113" y="1763"/>
                  <a:pt x="30" y="1847"/>
                </a:cubicBezTo>
                <a:cubicBezTo>
                  <a:pt x="13" y="1864"/>
                  <a:pt x="29" y="1888"/>
                  <a:pt x="47" y="1888"/>
                </a:cubicBezTo>
                <a:cubicBezTo>
                  <a:pt x="53" y="1888"/>
                  <a:pt x="58" y="1886"/>
                  <a:pt x="63" y="1881"/>
                </a:cubicBezTo>
                <a:cubicBezTo>
                  <a:pt x="94" y="1850"/>
                  <a:pt x="125" y="1819"/>
                  <a:pt x="155" y="1790"/>
                </a:cubicBezTo>
                <a:lnTo>
                  <a:pt x="155" y="1790"/>
                </a:lnTo>
                <a:cubicBezTo>
                  <a:pt x="53" y="1972"/>
                  <a:pt x="1" y="2176"/>
                  <a:pt x="30" y="2385"/>
                </a:cubicBezTo>
                <a:cubicBezTo>
                  <a:pt x="68" y="2648"/>
                  <a:pt x="288" y="2839"/>
                  <a:pt x="508" y="2963"/>
                </a:cubicBezTo>
                <a:cubicBezTo>
                  <a:pt x="662" y="3051"/>
                  <a:pt x="831" y="3086"/>
                  <a:pt x="1002" y="3086"/>
                </a:cubicBezTo>
                <a:cubicBezTo>
                  <a:pt x="1104" y="3086"/>
                  <a:pt x="1208" y="3073"/>
                  <a:pt x="1309" y="3052"/>
                </a:cubicBezTo>
                <a:cubicBezTo>
                  <a:pt x="1855" y="2938"/>
                  <a:pt x="2378" y="2586"/>
                  <a:pt x="2947" y="2586"/>
                </a:cubicBezTo>
                <a:cubicBezTo>
                  <a:pt x="3018" y="2586"/>
                  <a:pt x="3089" y="2591"/>
                  <a:pt x="3162" y="2603"/>
                </a:cubicBezTo>
                <a:cubicBezTo>
                  <a:pt x="3441" y="2650"/>
                  <a:pt x="3590" y="2967"/>
                  <a:pt x="3669" y="3206"/>
                </a:cubicBezTo>
                <a:cubicBezTo>
                  <a:pt x="3704" y="3310"/>
                  <a:pt x="3728" y="3416"/>
                  <a:pt x="3746" y="3524"/>
                </a:cubicBezTo>
                <a:cubicBezTo>
                  <a:pt x="3756" y="3582"/>
                  <a:pt x="3800" y="3648"/>
                  <a:pt x="3825" y="3700"/>
                </a:cubicBezTo>
                <a:cubicBezTo>
                  <a:pt x="3860" y="3777"/>
                  <a:pt x="3897" y="3852"/>
                  <a:pt x="3938" y="3924"/>
                </a:cubicBezTo>
                <a:cubicBezTo>
                  <a:pt x="4075" y="4171"/>
                  <a:pt x="4263" y="4358"/>
                  <a:pt x="4511" y="4494"/>
                </a:cubicBezTo>
                <a:cubicBezTo>
                  <a:pt x="4786" y="4644"/>
                  <a:pt x="5088" y="4740"/>
                  <a:pt x="5392" y="4809"/>
                </a:cubicBezTo>
                <a:cubicBezTo>
                  <a:pt x="5701" y="4879"/>
                  <a:pt x="6018" y="4912"/>
                  <a:pt x="6334" y="4928"/>
                </a:cubicBezTo>
                <a:cubicBezTo>
                  <a:pt x="6416" y="4932"/>
                  <a:pt x="6497" y="4935"/>
                  <a:pt x="6577" y="4935"/>
                </a:cubicBezTo>
                <a:cubicBezTo>
                  <a:pt x="6761" y="4935"/>
                  <a:pt x="6942" y="4921"/>
                  <a:pt x="7125" y="4881"/>
                </a:cubicBezTo>
                <a:cubicBezTo>
                  <a:pt x="8090" y="4675"/>
                  <a:pt x="9107" y="3943"/>
                  <a:pt x="9319" y="2934"/>
                </a:cubicBezTo>
                <a:cubicBezTo>
                  <a:pt x="9420" y="2455"/>
                  <a:pt x="9038" y="2106"/>
                  <a:pt x="8652" y="1907"/>
                </a:cubicBezTo>
                <a:cubicBezTo>
                  <a:pt x="8090" y="1616"/>
                  <a:pt x="7452" y="1588"/>
                  <a:pt x="6840" y="1482"/>
                </a:cubicBezTo>
                <a:cubicBezTo>
                  <a:pt x="6139" y="1359"/>
                  <a:pt x="5443" y="1065"/>
                  <a:pt x="4964" y="523"/>
                </a:cubicBezTo>
                <a:cubicBezTo>
                  <a:pt x="4795" y="332"/>
                  <a:pt x="4602" y="179"/>
                  <a:pt x="4364" y="85"/>
                </a:cubicBezTo>
                <a:cubicBezTo>
                  <a:pt x="4199" y="21"/>
                  <a:pt x="4021" y="1"/>
                  <a:pt x="3844"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5" name="Google Shape;205;p18"/>
          <p:cNvSpPr/>
          <p:nvPr/>
        </p:nvSpPr>
        <p:spPr>
          <a:xfrm>
            <a:off x="-76717" y="4495451"/>
            <a:ext cx="2376784" cy="2487349"/>
          </a:xfrm>
          <a:custGeom>
            <a:avLst/>
            <a:gdLst/>
            <a:ahLst/>
            <a:cxnLst/>
            <a:rect l="l" t="t" r="r" b="b"/>
            <a:pathLst>
              <a:path w="28375" h="31528" extrusionOk="0">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8680572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p:cSld name="1_Title and two columns">
    <p:bg>
      <p:bgPr>
        <a:solidFill>
          <a:schemeClr val="lt2"/>
        </a:solidFill>
        <a:effectLst/>
      </p:bgPr>
    </p:bg>
    <p:spTree>
      <p:nvGrpSpPr>
        <p:cNvPr id="1" name="Shape 213"/>
        <p:cNvGrpSpPr/>
        <p:nvPr/>
      </p:nvGrpSpPr>
      <p:grpSpPr>
        <a:xfrm>
          <a:off x="0" y="0"/>
          <a:ext cx="0" cy="0"/>
          <a:chOff x="0" y="0"/>
          <a:chExt cx="0" cy="0"/>
        </a:xfrm>
      </p:grpSpPr>
      <p:sp>
        <p:nvSpPr>
          <p:cNvPr id="214" name="Google Shape;214;p20"/>
          <p:cNvSpPr txBox="1">
            <a:spLocks noGrp="1"/>
          </p:cNvSpPr>
          <p:nvPr>
            <p:ph type="title"/>
          </p:nvPr>
        </p:nvSpPr>
        <p:spPr>
          <a:xfrm>
            <a:off x="950967" y="719333"/>
            <a:ext cx="10290000" cy="63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Font typeface="Bevan"/>
              <a:buNone/>
              <a:defRPr>
                <a:latin typeface="Bevan"/>
                <a:ea typeface="Bevan"/>
                <a:cs typeface="Bevan"/>
                <a:sym typeface="Bev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215" name="Google Shape;215;p20"/>
          <p:cNvSpPr/>
          <p:nvPr/>
        </p:nvSpPr>
        <p:spPr>
          <a:xfrm rot="-5400000" flipH="1">
            <a:off x="2475428" y="-1488436"/>
            <a:ext cx="5091803" cy="14503475"/>
          </a:xfrm>
          <a:custGeom>
            <a:avLst/>
            <a:gdLst/>
            <a:ahLst/>
            <a:cxnLst/>
            <a:rect l="l" t="t" r="r" b="b"/>
            <a:pathLst>
              <a:path w="28704" h="65588" extrusionOk="0">
                <a:moveTo>
                  <a:pt x="0" y="0"/>
                </a:moveTo>
                <a:lnTo>
                  <a:pt x="0" y="5968"/>
                </a:lnTo>
                <a:cubicBezTo>
                  <a:pt x="2652" y="4653"/>
                  <a:pt x="5293" y="3317"/>
                  <a:pt x="8108" y="2424"/>
                </a:cubicBezTo>
                <a:cubicBezTo>
                  <a:pt x="10064" y="1804"/>
                  <a:pt x="12152" y="1419"/>
                  <a:pt x="14206" y="1419"/>
                </a:cubicBezTo>
                <a:cubicBezTo>
                  <a:pt x="16383" y="1419"/>
                  <a:pt x="18523" y="1851"/>
                  <a:pt x="20431" y="2892"/>
                </a:cubicBezTo>
                <a:cubicBezTo>
                  <a:pt x="23716" y="4683"/>
                  <a:pt x="25901" y="8086"/>
                  <a:pt x="26919" y="11687"/>
                </a:cubicBezTo>
                <a:cubicBezTo>
                  <a:pt x="28703" y="17997"/>
                  <a:pt x="27234" y="24777"/>
                  <a:pt x="24998" y="30942"/>
                </a:cubicBezTo>
                <a:cubicBezTo>
                  <a:pt x="22760" y="37106"/>
                  <a:pt x="19753" y="43029"/>
                  <a:pt x="18339" y="49433"/>
                </a:cubicBezTo>
                <a:cubicBezTo>
                  <a:pt x="17152" y="54808"/>
                  <a:pt x="17252" y="60766"/>
                  <a:pt x="19716" y="65588"/>
                </a:cubicBezTo>
                <a:lnTo>
                  <a:pt x="28374" y="65588"/>
                </a:lnTo>
                <a:lnTo>
                  <a:pt x="2837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6" name="Google Shape;216;p20"/>
          <p:cNvSpPr/>
          <p:nvPr/>
        </p:nvSpPr>
        <p:spPr>
          <a:xfrm rot="5400000">
            <a:off x="-37333" y="-132067"/>
            <a:ext cx="2376784" cy="2640891"/>
          </a:xfrm>
          <a:custGeom>
            <a:avLst/>
            <a:gdLst/>
            <a:ahLst/>
            <a:cxnLst/>
            <a:rect l="l" t="t" r="r" b="b"/>
            <a:pathLst>
              <a:path w="28375" h="31528" extrusionOk="0">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7" name="Google Shape;217;p20"/>
          <p:cNvSpPr/>
          <p:nvPr/>
        </p:nvSpPr>
        <p:spPr>
          <a:xfrm>
            <a:off x="-37333" y="4330767"/>
            <a:ext cx="2376784" cy="2640891"/>
          </a:xfrm>
          <a:custGeom>
            <a:avLst/>
            <a:gdLst/>
            <a:ahLst/>
            <a:cxnLst/>
            <a:rect l="l" t="t" r="r" b="b"/>
            <a:pathLst>
              <a:path w="28375" h="31528" extrusionOk="0">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8" name="Google Shape;218;p20"/>
          <p:cNvSpPr/>
          <p:nvPr/>
        </p:nvSpPr>
        <p:spPr>
          <a:xfrm rot="-5400000" flipH="1">
            <a:off x="9825567" y="-132067"/>
            <a:ext cx="2376784" cy="2640891"/>
          </a:xfrm>
          <a:custGeom>
            <a:avLst/>
            <a:gdLst/>
            <a:ahLst/>
            <a:cxnLst/>
            <a:rect l="l" t="t" r="r" b="b"/>
            <a:pathLst>
              <a:path w="28375" h="31528" extrusionOk="0">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9" name="Google Shape;219;p20"/>
          <p:cNvSpPr txBox="1">
            <a:spLocks noGrp="1"/>
          </p:cNvSpPr>
          <p:nvPr>
            <p:ph type="subTitle" idx="1"/>
          </p:nvPr>
        </p:nvSpPr>
        <p:spPr>
          <a:xfrm>
            <a:off x="950967" y="3096567"/>
            <a:ext cx="2866400" cy="514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1pPr>
            <a:lvl2pPr lvl="1" algn="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2pPr>
            <a:lvl3pPr lvl="2" algn="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3pPr>
            <a:lvl4pPr lvl="3" algn="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4pPr>
            <a:lvl5pPr lvl="4" algn="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5pPr>
            <a:lvl6pPr lvl="5" algn="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6pPr>
            <a:lvl7pPr lvl="6" algn="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7pPr>
            <a:lvl8pPr lvl="7" algn="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8pPr>
            <a:lvl9pPr lvl="8" algn="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9pPr>
          </a:lstStyle>
          <a:p>
            <a:r>
              <a:rPr lang="en-US"/>
              <a:t>Click to edit Master subtitle style</a:t>
            </a:r>
            <a:endParaRPr/>
          </a:p>
        </p:txBody>
      </p:sp>
      <p:sp>
        <p:nvSpPr>
          <p:cNvPr id="220" name="Google Shape;220;p20"/>
          <p:cNvSpPr txBox="1">
            <a:spLocks noGrp="1"/>
          </p:cNvSpPr>
          <p:nvPr>
            <p:ph type="subTitle" idx="2"/>
          </p:nvPr>
        </p:nvSpPr>
        <p:spPr>
          <a:xfrm>
            <a:off x="950967" y="3392267"/>
            <a:ext cx="2866400" cy="938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Dosis"/>
              <a:buNone/>
              <a:defRPr sz="2133">
                <a:latin typeface="Dosis"/>
                <a:ea typeface="Dosis"/>
                <a:cs typeface="Dosis"/>
                <a:sym typeface="Dosis"/>
              </a:defRPr>
            </a:lvl1pPr>
            <a:lvl2pPr lvl="1" algn="r" rtl="0">
              <a:lnSpc>
                <a:spcPct val="100000"/>
              </a:lnSpc>
              <a:spcBef>
                <a:spcPts val="0"/>
              </a:spcBef>
              <a:spcAft>
                <a:spcPts val="0"/>
              </a:spcAft>
              <a:buSzPts val="1400"/>
              <a:buFont typeface="Dosis"/>
              <a:buNone/>
              <a:defRPr>
                <a:latin typeface="Dosis"/>
                <a:ea typeface="Dosis"/>
                <a:cs typeface="Dosis"/>
                <a:sym typeface="Dosis"/>
              </a:defRPr>
            </a:lvl2pPr>
            <a:lvl3pPr lvl="2" algn="r" rtl="0">
              <a:lnSpc>
                <a:spcPct val="100000"/>
              </a:lnSpc>
              <a:spcBef>
                <a:spcPts val="0"/>
              </a:spcBef>
              <a:spcAft>
                <a:spcPts val="0"/>
              </a:spcAft>
              <a:buSzPts val="1400"/>
              <a:buFont typeface="Dosis"/>
              <a:buNone/>
              <a:defRPr>
                <a:latin typeface="Dosis"/>
                <a:ea typeface="Dosis"/>
                <a:cs typeface="Dosis"/>
                <a:sym typeface="Dosis"/>
              </a:defRPr>
            </a:lvl3pPr>
            <a:lvl4pPr lvl="3" algn="r" rtl="0">
              <a:lnSpc>
                <a:spcPct val="100000"/>
              </a:lnSpc>
              <a:spcBef>
                <a:spcPts val="0"/>
              </a:spcBef>
              <a:spcAft>
                <a:spcPts val="0"/>
              </a:spcAft>
              <a:buSzPts val="1400"/>
              <a:buFont typeface="Dosis"/>
              <a:buNone/>
              <a:defRPr>
                <a:latin typeface="Dosis"/>
                <a:ea typeface="Dosis"/>
                <a:cs typeface="Dosis"/>
                <a:sym typeface="Dosis"/>
              </a:defRPr>
            </a:lvl4pPr>
            <a:lvl5pPr lvl="4" algn="r" rtl="0">
              <a:lnSpc>
                <a:spcPct val="100000"/>
              </a:lnSpc>
              <a:spcBef>
                <a:spcPts val="0"/>
              </a:spcBef>
              <a:spcAft>
                <a:spcPts val="0"/>
              </a:spcAft>
              <a:buSzPts val="1400"/>
              <a:buFont typeface="Dosis"/>
              <a:buNone/>
              <a:defRPr>
                <a:latin typeface="Dosis"/>
                <a:ea typeface="Dosis"/>
                <a:cs typeface="Dosis"/>
                <a:sym typeface="Dosis"/>
              </a:defRPr>
            </a:lvl5pPr>
            <a:lvl6pPr lvl="5" algn="r" rtl="0">
              <a:lnSpc>
                <a:spcPct val="100000"/>
              </a:lnSpc>
              <a:spcBef>
                <a:spcPts val="0"/>
              </a:spcBef>
              <a:spcAft>
                <a:spcPts val="0"/>
              </a:spcAft>
              <a:buSzPts val="1400"/>
              <a:buFont typeface="Dosis"/>
              <a:buNone/>
              <a:defRPr>
                <a:latin typeface="Dosis"/>
                <a:ea typeface="Dosis"/>
                <a:cs typeface="Dosis"/>
                <a:sym typeface="Dosis"/>
              </a:defRPr>
            </a:lvl6pPr>
            <a:lvl7pPr lvl="6" algn="r" rtl="0">
              <a:lnSpc>
                <a:spcPct val="100000"/>
              </a:lnSpc>
              <a:spcBef>
                <a:spcPts val="0"/>
              </a:spcBef>
              <a:spcAft>
                <a:spcPts val="0"/>
              </a:spcAft>
              <a:buSzPts val="1400"/>
              <a:buFont typeface="Dosis"/>
              <a:buNone/>
              <a:defRPr>
                <a:latin typeface="Dosis"/>
                <a:ea typeface="Dosis"/>
                <a:cs typeface="Dosis"/>
                <a:sym typeface="Dosis"/>
              </a:defRPr>
            </a:lvl7pPr>
            <a:lvl8pPr lvl="7" algn="r" rtl="0">
              <a:lnSpc>
                <a:spcPct val="100000"/>
              </a:lnSpc>
              <a:spcBef>
                <a:spcPts val="0"/>
              </a:spcBef>
              <a:spcAft>
                <a:spcPts val="0"/>
              </a:spcAft>
              <a:buSzPts val="1400"/>
              <a:buFont typeface="Dosis"/>
              <a:buNone/>
              <a:defRPr>
                <a:latin typeface="Dosis"/>
                <a:ea typeface="Dosis"/>
                <a:cs typeface="Dosis"/>
                <a:sym typeface="Dosis"/>
              </a:defRPr>
            </a:lvl8pPr>
            <a:lvl9pPr lvl="8" algn="r" rtl="0">
              <a:lnSpc>
                <a:spcPct val="100000"/>
              </a:lnSpc>
              <a:spcBef>
                <a:spcPts val="0"/>
              </a:spcBef>
              <a:spcAft>
                <a:spcPts val="0"/>
              </a:spcAft>
              <a:buSzPts val="1400"/>
              <a:buFont typeface="Dosis"/>
              <a:buNone/>
              <a:defRPr>
                <a:latin typeface="Dosis"/>
                <a:ea typeface="Dosis"/>
                <a:cs typeface="Dosis"/>
                <a:sym typeface="Dosis"/>
              </a:defRPr>
            </a:lvl9pPr>
          </a:lstStyle>
          <a:p>
            <a:r>
              <a:rPr lang="en-US"/>
              <a:t>Click to edit Master subtitle style</a:t>
            </a:r>
            <a:endParaRPr/>
          </a:p>
        </p:txBody>
      </p:sp>
      <p:sp>
        <p:nvSpPr>
          <p:cNvPr id="221" name="Google Shape;221;p20"/>
          <p:cNvSpPr txBox="1">
            <a:spLocks noGrp="1"/>
          </p:cNvSpPr>
          <p:nvPr>
            <p:ph type="subTitle" idx="3"/>
          </p:nvPr>
        </p:nvSpPr>
        <p:spPr>
          <a:xfrm>
            <a:off x="8374567" y="3096567"/>
            <a:ext cx="2866400" cy="514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1pPr>
            <a:lvl2pPr lvl="1"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2pPr>
            <a:lvl3pPr lvl="2"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3pPr>
            <a:lvl4pPr lvl="3"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4pPr>
            <a:lvl5pPr lvl="4"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5pPr>
            <a:lvl6pPr lvl="5"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6pPr>
            <a:lvl7pPr lvl="6"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7pPr>
            <a:lvl8pPr lvl="7"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8pPr>
            <a:lvl9pPr lvl="8"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9pPr>
          </a:lstStyle>
          <a:p>
            <a:r>
              <a:rPr lang="en-US"/>
              <a:t>Click to edit Master subtitle style</a:t>
            </a:r>
            <a:endParaRPr/>
          </a:p>
        </p:txBody>
      </p:sp>
      <p:sp>
        <p:nvSpPr>
          <p:cNvPr id="222" name="Google Shape;222;p20"/>
          <p:cNvSpPr txBox="1">
            <a:spLocks noGrp="1"/>
          </p:cNvSpPr>
          <p:nvPr>
            <p:ph type="subTitle" idx="4"/>
          </p:nvPr>
        </p:nvSpPr>
        <p:spPr>
          <a:xfrm>
            <a:off x="8374567" y="3392267"/>
            <a:ext cx="2866400" cy="93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Dosis"/>
              <a:buNone/>
              <a:defRPr sz="2133">
                <a:latin typeface="Dosis"/>
                <a:ea typeface="Dosis"/>
                <a:cs typeface="Dosis"/>
                <a:sym typeface="Dosis"/>
              </a:defRPr>
            </a:lvl1pPr>
            <a:lvl2pPr lvl="1" rtl="0">
              <a:lnSpc>
                <a:spcPct val="100000"/>
              </a:lnSpc>
              <a:spcBef>
                <a:spcPts val="0"/>
              </a:spcBef>
              <a:spcAft>
                <a:spcPts val="0"/>
              </a:spcAft>
              <a:buSzPts val="1400"/>
              <a:buFont typeface="Dosis"/>
              <a:buNone/>
              <a:defRPr>
                <a:latin typeface="Dosis"/>
                <a:ea typeface="Dosis"/>
                <a:cs typeface="Dosis"/>
                <a:sym typeface="Dosis"/>
              </a:defRPr>
            </a:lvl2pPr>
            <a:lvl3pPr lvl="2" rtl="0">
              <a:lnSpc>
                <a:spcPct val="100000"/>
              </a:lnSpc>
              <a:spcBef>
                <a:spcPts val="0"/>
              </a:spcBef>
              <a:spcAft>
                <a:spcPts val="0"/>
              </a:spcAft>
              <a:buSzPts val="1400"/>
              <a:buFont typeface="Dosis"/>
              <a:buNone/>
              <a:defRPr>
                <a:latin typeface="Dosis"/>
                <a:ea typeface="Dosis"/>
                <a:cs typeface="Dosis"/>
                <a:sym typeface="Dosis"/>
              </a:defRPr>
            </a:lvl3pPr>
            <a:lvl4pPr lvl="3" rtl="0">
              <a:lnSpc>
                <a:spcPct val="100000"/>
              </a:lnSpc>
              <a:spcBef>
                <a:spcPts val="0"/>
              </a:spcBef>
              <a:spcAft>
                <a:spcPts val="0"/>
              </a:spcAft>
              <a:buSzPts val="1400"/>
              <a:buFont typeface="Dosis"/>
              <a:buNone/>
              <a:defRPr>
                <a:latin typeface="Dosis"/>
                <a:ea typeface="Dosis"/>
                <a:cs typeface="Dosis"/>
                <a:sym typeface="Dosis"/>
              </a:defRPr>
            </a:lvl4pPr>
            <a:lvl5pPr lvl="4" rtl="0">
              <a:lnSpc>
                <a:spcPct val="100000"/>
              </a:lnSpc>
              <a:spcBef>
                <a:spcPts val="0"/>
              </a:spcBef>
              <a:spcAft>
                <a:spcPts val="0"/>
              </a:spcAft>
              <a:buSzPts val="1400"/>
              <a:buFont typeface="Dosis"/>
              <a:buNone/>
              <a:defRPr>
                <a:latin typeface="Dosis"/>
                <a:ea typeface="Dosis"/>
                <a:cs typeface="Dosis"/>
                <a:sym typeface="Dosis"/>
              </a:defRPr>
            </a:lvl5pPr>
            <a:lvl6pPr lvl="5" rtl="0">
              <a:lnSpc>
                <a:spcPct val="100000"/>
              </a:lnSpc>
              <a:spcBef>
                <a:spcPts val="0"/>
              </a:spcBef>
              <a:spcAft>
                <a:spcPts val="0"/>
              </a:spcAft>
              <a:buSzPts val="1400"/>
              <a:buFont typeface="Dosis"/>
              <a:buNone/>
              <a:defRPr>
                <a:latin typeface="Dosis"/>
                <a:ea typeface="Dosis"/>
                <a:cs typeface="Dosis"/>
                <a:sym typeface="Dosis"/>
              </a:defRPr>
            </a:lvl6pPr>
            <a:lvl7pPr lvl="6" rtl="0">
              <a:lnSpc>
                <a:spcPct val="100000"/>
              </a:lnSpc>
              <a:spcBef>
                <a:spcPts val="0"/>
              </a:spcBef>
              <a:spcAft>
                <a:spcPts val="0"/>
              </a:spcAft>
              <a:buSzPts val="1400"/>
              <a:buFont typeface="Dosis"/>
              <a:buNone/>
              <a:defRPr>
                <a:latin typeface="Dosis"/>
                <a:ea typeface="Dosis"/>
                <a:cs typeface="Dosis"/>
                <a:sym typeface="Dosis"/>
              </a:defRPr>
            </a:lvl7pPr>
            <a:lvl8pPr lvl="7" rtl="0">
              <a:lnSpc>
                <a:spcPct val="100000"/>
              </a:lnSpc>
              <a:spcBef>
                <a:spcPts val="0"/>
              </a:spcBef>
              <a:spcAft>
                <a:spcPts val="0"/>
              </a:spcAft>
              <a:buSzPts val="1400"/>
              <a:buFont typeface="Dosis"/>
              <a:buNone/>
              <a:defRPr>
                <a:latin typeface="Dosis"/>
                <a:ea typeface="Dosis"/>
                <a:cs typeface="Dosis"/>
                <a:sym typeface="Dosis"/>
              </a:defRPr>
            </a:lvl8pPr>
            <a:lvl9pPr lvl="8" rtl="0">
              <a:lnSpc>
                <a:spcPct val="100000"/>
              </a:lnSpc>
              <a:spcBef>
                <a:spcPts val="0"/>
              </a:spcBef>
              <a:spcAft>
                <a:spcPts val="0"/>
              </a:spcAft>
              <a:buSzPts val="1400"/>
              <a:buFont typeface="Dosis"/>
              <a:buNone/>
              <a:defRPr>
                <a:latin typeface="Dosis"/>
                <a:ea typeface="Dosis"/>
                <a:cs typeface="Dosis"/>
                <a:sym typeface="Dosis"/>
              </a:defRPr>
            </a:lvl9pPr>
          </a:lstStyle>
          <a:p>
            <a:r>
              <a:rPr lang="en-US"/>
              <a:t>Click to edit Master subtitle style</a:t>
            </a:r>
            <a:endParaRPr/>
          </a:p>
        </p:txBody>
      </p:sp>
    </p:spTree>
    <p:extLst>
      <p:ext uri="{BB962C8B-B14F-4D97-AF65-F5344CB8AC3E}">
        <p14:creationId xmlns:p14="http://schemas.microsoft.com/office/powerpoint/2010/main" val="10938864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Title and text">
    <p:bg>
      <p:bgPr>
        <a:solidFill>
          <a:schemeClr val="lt2"/>
        </a:solidFill>
        <a:effectLst/>
      </p:bgPr>
    </p:bg>
    <p:spTree>
      <p:nvGrpSpPr>
        <p:cNvPr id="1" name="Shape 223"/>
        <p:cNvGrpSpPr/>
        <p:nvPr/>
      </p:nvGrpSpPr>
      <p:grpSpPr>
        <a:xfrm>
          <a:off x="0" y="0"/>
          <a:ext cx="0" cy="0"/>
          <a:chOff x="0" y="0"/>
          <a:chExt cx="0" cy="0"/>
        </a:xfrm>
      </p:grpSpPr>
      <p:sp>
        <p:nvSpPr>
          <p:cNvPr id="224" name="Google Shape;224;p21"/>
          <p:cNvSpPr txBox="1">
            <a:spLocks noGrp="1"/>
          </p:cNvSpPr>
          <p:nvPr>
            <p:ph type="title"/>
          </p:nvPr>
        </p:nvSpPr>
        <p:spPr>
          <a:xfrm>
            <a:off x="7462233" y="2223800"/>
            <a:ext cx="3778800" cy="63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Font typeface="Bevan"/>
              <a:buNone/>
              <a:defRPr>
                <a:latin typeface="Bevan"/>
                <a:ea typeface="Bevan"/>
                <a:cs typeface="Bevan"/>
                <a:sym typeface="Bevan"/>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r>
              <a:rPr lang="en-US"/>
              <a:t>Click to edit Master title style</a:t>
            </a:r>
            <a:endParaRPr/>
          </a:p>
        </p:txBody>
      </p:sp>
      <p:sp>
        <p:nvSpPr>
          <p:cNvPr id="225" name="Google Shape;225;p21"/>
          <p:cNvSpPr txBox="1">
            <a:spLocks noGrp="1"/>
          </p:cNvSpPr>
          <p:nvPr>
            <p:ph type="subTitle" idx="1"/>
          </p:nvPr>
        </p:nvSpPr>
        <p:spPr>
          <a:xfrm>
            <a:off x="7462233" y="2861400"/>
            <a:ext cx="3778800" cy="1772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Dosis"/>
              <a:buNone/>
              <a:defRPr sz="2133">
                <a:latin typeface="Dosis"/>
                <a:ea typeface="Dosis"/>
                <a:cs typeface="Dosis"/>
                <a:sym typeface="Dosis"/>
              </a:defRPr>
            </a:lvl1pPr>
            <a:lvl2pPr lvl="1" algn="r" rtl="0">
              <a:lnSpc>
                <a:spcPct val="100000"/>
              </a:lnSpc>
              <a:spcBef>
                <a:spcPts val="0"/>
              </a:spcBef>
              <a:spcAft>
                <a:spcPts val="0"/>
              </a:spcAft>
              <a:buSzPts val="2800"/>
              <a:buNone/>
              <a:defRPr sz="3733"/>
            </a:lvl2pPr>
            <a:lvl3pPr lvl="2" algn="r" rtl="0">
              <a:lnSpc>
                <a:spcPct val="100000"/>
              </a:lnSpc>
              <a:spcBef>
                <a:spcPts val="0"/>
              </a:spcBef>
              <a:spcAft>
                <a:spcPts val="0"/>
              </a:spcAft>
              <a:buSzPts val="2800"/>
              <a:buNone/>
              <a:defRPr sz="3733"/>
            </a:lvl3pPr>
            <a:lvl4pPr lvl="3" algn="r" rtl="0">
              <a:lnSpc>
                <a:spcPct val="100000"/>
              </a:lnSpc>
              <a:spcBef>
                <a:spcPts val="0"/>
              </a:spcBef>
              <a:spcAft>
                <a:spcPts val="0"/>
              </a:spcAft>
              <a:buSzPts val="2800"/>
              <a:buNone/>
              <a:defRPr sz="3733"/>
            </a:lvl4pPr>
            <a:lvl5pPr lvl="4" algn="r" rtl="0">
              <a:lnSpc>
                <a:spcPct val="100000"/>
              </a:lnSpc>
              <a:spcBef>
                <a:spcPts val="0"/>
              </a:spcBef>
              <a:spcAft>
                <a:spcPts val="0"/>
              </a:spcAft>
              <a:buSzPts val="2800"/>
              <a:buNone/>
              <a:defRPr sz="3733"/>
            </a:lvl5pPr>
            <a:lvl6pPr lvl="5" algn="r" rtl="0">
              <a:lnSpc>
                <a:spcPct val="100000"/>
              </a:lnSpc>
              <a:spcBef>
                <a:spcPts val="0"/>
              </a:spcBef>
              <a:spcAft>
                <a:spcPts val="0"/>
              </a:spcAft>
              <a:buSzPts val="2800"/>
              <a:buNone/>
              <a:defRPr sz="3733"/>
            </a:lvl6pPr>
            <a:lvl7pPr lvl="6" algn="r" rtl="0">
              <a:lnSpc>
                <a:spcPct val="100000"/>
              </a:lnSpc>
              <a:spcBef>
                <a:spcPts val="0"/>
              </a:spcBef>
              <a:spcAft>
                <a:spcPts val="0"/>
              </a:spcAft>
              <a:buSzPts val="2800"/>
              <a:buNone/>
              <a:defRPr sz="3733"/>
            </a:lvl7pPr>
            <a:lvl8pPr lvl="7" algn="r" rtl="0">
              <a:lnSpc>
                <a:spcPct val="100000"/>
              </a:lnSpc>
              <a:spcBef>
                <a:spcPts val="0"/>
              </a:spcBef>
              <a:spcAft>
                <a:spcPts val="0"/>
              </a:spcAft>
              <a:buSzPts val="2800"/>
              <a:buNone/>
              <a:defRPr sz="3733"/>
            </a:lvl8pPr>
            <a:lvl9pPr lvl="8" algn="r" rtl="0">
              <a:lnSpc>
                <a:spcPct val="100000"/>
              </a:lnSpc>
              <a:spcBef>
                <a:spcPts val="0"/>
              </a:spcBef>
              <a:spcAft>
                <a:spcPts val="0"/>
              </a:spcAft>
              <a:buSzPts val="2800"/>
              <a:buNone/>
              <a:defRPr sz="3733"/>
            </a:lvl9pPr>
          </a:lstStyle>
          <a:p>
            <a:r>
              <a:rPr lang="en-US"/>
              <a:t>Click to edit Master subtitle style</a:t>
            </a:r>
            <a:endParaRPr/>
          </a:p>
        </p:txBody>
      </p:sp>
    </p:spTree>
    <p:extLst>
      <p:ext uri="{BB962C8B-B14F-4D97-AF65-F5344CB8AC3E}">
        <p14:creationId xmlns:p14="http://schemas.microsoft.com/office/powerpoint/2010/main" val="8323798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solidFill>
          <a:schemeClr val="lt2"/>
        </a:solidFill>
        <a:effectLst/>
      </p:bgPr>
    </p:bg>
    <p:spTree>
      <p:nvGrpSpPr>
        <p:cNvPr id="1" name="Shape 231"/>
        <p:cNvGrpSpPr/>
        <p:nvPr/>
      </p:nvGrpSpPr>
      <p:grpSpPr>
        <a:xfrm>
          <a:off x="0" y="0"/>
          <a:ext cx="0" cy="0"/>
          <a:chOff x="0" y="0"/>
          <a:chExt cx="0" cy="0"/>
        </a:xfrm>
      </p:grpSpPr>
      <p:sp>
        <p:nvSpPr>
          <p:cNvPr id="232" name="Google Shape;232;p23"/>
          <p:cNvSpPr txBox="1">
            <a:spLocks noGrp="1"/>
          </p:cNvSpPr>
          <p:nvPr>
            <p:ph type="title"/>
          </p:nvPr>
        </p:nvSpPr>
        <p:spPr>
          <a:xfrm>
            <a:off x="950967" y="719333"/>
            <a:ext cx="10290000" cy="63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Font typeface="Bevan"/>
              <a:buNone/>
              <a:defRPr>
                <a:latin typeface="Bevan"/>
                <a:ea typeface="Bevan"/>
                <a:cs typeface="Bevan"/>
                <a:sym typeface="Bevan"/>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r>
              <a:rPr lang="en-US"/>
              <a:t>Click to edit Master title style</a:t>
            </a:r>
            <a:endParaRPr/>
          </a:p>
        </p:txBody>
      </p:sp>
      <p:sp>
        <p:nvSpPr>
          <p:cNvPr id="233" name="Google Shape;233;p23"/>
          <p:cNvSpPr txBox="1">
            <a:spLocks noGrp="1"/>
          </p:cNvSpPr>
          <p:nvPr>
            <p:ph type="subTitle" idx="1"/>
          </p:nvPr>
        </p:nvSpPr>
        <p:spPr>
          <a:xfrm>
            <a:off x="950967" y="2470467"/>
            <a:ext cx="3059600" cy="514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1pPr>
            <a:lvl2pPr lvl="1"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2pPr>
            <a:lvl3pPr lvl="2"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3pPr>
            <a:lvl4pPr lvl="3"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4pPr>
            <a:lvl5pPr lvl="4"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5pPr>
            <a:lvl6pPr lvl="5"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6pPr>
            <a:lvl7pPr lvl="6"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7pPr>
            <a:lvl8pPr lvl="7"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8pPr>
            <a:lvl9pPr lvl="8"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9pPr>
          </a:lstStyle>
          <a:p>
            <a:r>
              <a:rPr lang="en-US"/>
              <a:t>Click to edit Master subtitle style</a:t>
            </a:r>
            <a:endParaRPr/>
          </a:p>
        </p:txBody>
      </p:sp>
      <p:sp>
        <p:nvSpPr>
          <p:cNvPr id="234" name="Google Shape;234;p23"/>
          <p:cNvSpPr txBox="1">
            <a:spLocks noGrp="1"/>
          </p:cNvSpPr>
          <p:nvPr>
            <p:ph type="subTitle" idx="2"/>
          </p:nvPr>
        </p:nvSpPr>
        <p:spPr>
          <a:xfrm>
            <a:off x="950967" y="2795400"/>
            <a:ext cx="3059600" cy="93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Dosis"/>
              <a:buNone/>
              <a:defRPr sz="2133">
                <a:latin typeface="Dosis"/>
                <a:ea typeface="Dosis"/>
                <a:cs typeface="Dosis"/>
                <a:sym typeface="Dosis"/>
              </a:defRPr>
            </a:lvl1pPr>
            <a:lvl2pPr lvl="1" algn="ctr" rtl="0">
              <a:lnSpc>
                <a:spcPct val="100000"/>
              </a:lnSpc>
              <a:spcBef>
                <a:spcPts val="0"/>
              </a:spcBef>
              <a:spcAft>
                <a:spcPts val="0"/>
              </a:spcAft>
              <a:buSzPts val="1600"/>
              <a:buFont typeface="Dosis"/>
              <a:buNone/>
              <a:defRPr sz="2133">
                <a:latin typeface="Dosis"/>
                <a:ea typeface="Dosis"/>
                <a:cs typeface="Dosis"/>
                <a:sym typeface="Dosis"/>
              </a:defRPr>
            </a:lvl2pPr>
            <a:lvl3pPr lvl="2" algn="ctr" rtl="0">
              <a:lnSpc>
                <a:spcPct val="100000"/>
              </a:lnSpc>
              <a:spcBef>
                <a:spcPts val="0"/>
              </a:spcBef>
              <a:spcAft>
                <a:spcPts val="0"/>
              </a:spcAft>
              <a:buSzPts val="1600"/>
              <a:buFont typeface="Dosis"/>
              <a:buNone/>
              <a:defRPr sz="2133">
                <a:latin typeface="Dosis"/>
                <a:ea typeface="Dosis"/>
                <a:cs typeface="Dosis"/>
                <a:sym typeface="Dosis"/>
              </a:defRPr>
            </a:lvl3pPr>
            <a:lvl4pPr lvl="3" algn="ctr" rtl="0">
              <a:lnSpc>
                <a:spcPct val="100000"/>
              </a:lnSpc>
              <a:spcBef>
                <a:spcPts val="0"/>
              </a:spcBef>
              <a:spcAft>
                <a:spcPts val="0"/>
              </a:spcAft>
              <a:buSzPts val="1600"/>
              <a:buFont typeface="Dosis"/>
              <a:buNone/>
              <a:defRPr sz="2133">
                <a:latin typeface="Dosis"/>
                <a:ea typeface="Dosis"/>
                <a:cs typeface="Dosis"/>
                <a:sym typeface="Dosis"/>
              </a:defRPr>
            </a:lvl4pPr>
            <a:lvl5pPr lvl="4" algn="ctr" rtl="0">
              <a:lnSpc>
                <a:spcPct val="100000"/>
              </a:lnSpc>
              <a:spcBef>
                <a:spcPts val="0"/>
              </a:spcBef>
              <a:spcAft>
                <a:spcPts val="0"/>
              </a:spcAft>
              <a:buSzPts val="1600"/>
              <a:buFont typeface="Dosis"/>
              <a:buNone/>
              <a:defRPr sz="2133">
                <a:latin typeface="Dosis"/>
                <a:ea typeface="Dosis"/>
                <a:cs typeface="Dosis"/>
                <a:sym typeface="Dosis"/>
              </a:defRPr>
            </a:lvl5pPr>
            <a:lvl6pPr lvl="5" algn="ctr" rtl="0">
              <a:lnSpc>
                <a:spcPct val="100000"/>
              </a:lnSpc>
              <a:spcBef>
                <a:spcPts val="0"/>
              </a:spcBef>
              <a:spcAft>
                <a:spcPts val="0"/>
              </a:spcAft>
              <a:buSzPts val="1600"/>
              <a:buFont typeface="Dosis"/>
              <a:buNone/>
              <a:defRPr sz="2133">
                <a:latin typeface="Dosis"/>
                <a:ea typeface="Dosis"/>
                <a:cs typeface="Dosis"/>
                <a:sym typeface="Dosis"/>
              </a:defRPr>
            </a:lvl6pPr>
            <a:lvl7pPr lvl="6" algn="ctr" rtl="0">
              <a:lnSpc>
                <a:spcPct val="100000"/>
              </a:lnSpc>
              <a:spcBef>
                <a:spcPts val="0"/>
              </a:spcBef>
              <a:spcAft>
                <a:spcPts val="0"/>
              </a:spcAft>
              <a:buSzPts val="1600"/>
              <a:buFont typeface="Dosis"/>
              <a:buNone/>
              <a:defRPr sz="2133">
                <a:latin typeface="Dosis"/>
                <a:ea typeface="Dosis"/>
                <a:cs typeface="Dosis"/>
                <a:sym typeface="Dosis"/>
              </a:defRPr>
            </a:lvl7pPr>
            <a:lvl8pPr lvl="7" algn="ctr" rtl="0">
              <a:lnSpc>
                <a:spcPct val="100000"/>
              </a:lnSpc>
              <a:spcBef>
                <a:spcPts val="0"/>
              </a:spcBef>
              <a:spcAft>
                <a:spcPts val="0"/>
              </a:spcAft>
              <a:buSzPts val="1600"/>
              <a:buFont typeface="Dosis"/>
              <a:buNone/>
              <a:defRPr sz="2133">
                <a:latin typeface="Dosis"/>
                <a:ea typeface="Dosis"/>
                <a:cs typeface="Dosis"/>
                <a:sym typeface="Dosis"/>
              </a:defRPr>
            </a:lvl8pPr>
            <a:lvl9pPr lvl="8" algn="ctr" rtl="0">
              <a:lnSpc>
                <a:spcPct val="100000"/>
              </a:lnSpc>
              <a:spcBef>
                <a:spcPts val="0"/>
              </a:spcBef>
              <a:spcAft>
                <a:spcPts val="0"/>
              </a:spcAft>
              <a:buSzPts val="1600"/>
              <a:buFont typeface="Dosis"/>
              <a:buNone/>
              <a:defRPr sz="2133">
                <a:latin typeface="Dosis"/>
                <a:ea typeface="Dosis"/>
                <a:cs typeface="Dosis"/>
                <a:sym typeface="Dosis"/>
              </a:defRPr>
            </a:lvl9pPr>
          </a:lstStyle>
          <a:p>
            <a:r>
              <a:rPr lang="en-US"/>
              <a:t>Click to edit Master subtitle style</a:t>
            </a:r>
            <a:endParaRPr/>
          </a:p>
        </p:txBody>
      </p:sp>
      <p:sp>
        <p:nvSpPr>
          <p:cNvPr id="235" name="Google Shape;235;p23"/>
          <p:cNvSpPr txBox="1">
            <a:spLocks noGrp="1"/>
          </p:cNvSpPr>
          <p:nvPr>
            <p:ph type="subTitle" idx="3"/>
          </p:nvPr>
        </p:nvSpPr>
        <p:spPr>
          <a:xfrm>
            <a:off x="8181367" y="2470467"/>
            <a:ext cx="3059600" cy="514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1pPr>
            <a:lvl2pPr lvl="1"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2pPr>
            <a:lvl3pPr lvl="2"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3pPr>
            <a:lvl4pPr lvl="3"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4pPr>
            <a:lvl5pPr lvl="4"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5pPr>
            <a:lvl6pPr lvl="5"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6pPr>
            <a:lvl7pPr lvl="6"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7pPr>
            <a:lvl8pPr lvl="7"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8pPr>
            <a:lvl9pPr lvl="8"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9pPr>
          </a:lstStyle>
          <a:p>
            <a:r>
              <a:rPr lang="en-US"/>
              <a:t>Click to edit Master subtitle style</a:t>
            </a:r>
            <a:endParaRPr/>
          </a:p>
        </p:txBody>
      </p:sp>
      <p:sp>
        <p:nvSpPr>
          <p:cNvPr id="236" name="Google Shape;236;p23"/>
          <p:cNvSpPr txBox="1">
            <a:spLocks noGrp="1"/>
          </p:cNvSpPr>
          <p:nvPr>
            <p:ph type="subTitle" idx="4"/>
          </p:nvPr>
        </p:nvSpPr>
        <p:spPr>
          <a:xfrm>
            <a:off x="8181367" y="2795400"/>
            <a:ext cx="3059600" cy="93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Dosis"/>
              <a:buNone/>
              <a:defRPr sz="2133">
                <a:latin typeface="Dosis"/>
                <a:ea typeface="Dosis"/>
                <a:cs typeface="Dosis"/>
                <a:sym typeface="Dosis"/>
              </a:defRPr>
            </a:lvl1pPr>
            <a:lvl2pPr lvl="1" algn="ctr" rtl="0">
              <a:lnSpc>
                <a:spcPct val="100000"/>
              </a:lnSpc>
              <a:spcBef>
                <a:spcPts val="0"/>
              </a:spcBef>
              <a:spcAft>
                <a:spcPts val="0"/>
              </a:spcAft>
              <a:buSzPts val="1600"/>
              <a:buFont typeface="Dosis"/>
              <a:buNone/>
              <a:defRPr sz="2133">
                <a:latin typeface="Dosis"/>
                <a:ea typeface="Dosis"/>
                <a:cs typeface="Dosis"/>
                <a:sym typeface="Dosis"/>
              </a:defRPr>
            </a:lvl2pPr>
            <a:lvl3pPr lvl="2" algn="ctr" rtl="0">
              <a:lnSpc>
                <a:spcPct val="100000"/>
              </a:lnSpc>
              <a:spcBef>
                <a:spcPts val="0"/>
              </a:spcBef>
              <a:spcAft>
                <a:spcPts val="0"/>
              </a:spcAft>
              <a:buSzPts val="1600"/>
              <a:buFont typeface="Dosis"/>
              <a:buNone/>
              <a:defRPr sz="2133">
                <a:latin typeface="Dosis"/>
                <a:ea typeface="Dosis"/>
                <a:cs typeface="Dosis"/>
                <a:sym typeface="Dosis"/>
              </a:defRPr>
            </a:lvl3pPr>
            <a:lvl4pPr lvl="3" algn="ctr" rtl="0">
              <a:lnSpc>
                <a:spcPct val="100000"/>
              </a:lnSpc>
              <a:spcBef>
                <a:spcPts val="0"/>
              </a:spcBef>
              <a:spcAft>
                <a:spcPts val="0"/>
              </a:spcAft>
              <a:buSzPts val="1600"/>
              <a:buFont typeface="Dosis"/>
              <a:buNone/>
              <a:defRPr sz="2133">
                <a:latin typeface="Dosis"/>
                <a:ea typeface="Dosis"/>
                <a:cs typeface="Dosis"/>
                <a:sym typeface="Dosis"/>
              </a:defRPr>
            </a:lvl4pPr>
            <a:lvl5pPr lvl="4" algn="ctr" rtl="0">
              <a:lnSpc>
                <a:spcPct val="100000"/>
              </a:lnSpc>
              <a:spcBef>
                <a:spcPts val="0"/>
              </a:spcBef>
              <a:spcAft>
                <a:spcPts val="0"/>
              </a:spcAft>
              <a:buSzPts val="1600"/>
              <a:buFont typeface="Dosis"/>
              <a:buNone/>
              <a:defRPr sz="2133">
                <a:latin typeface="Dosis"/>
                <a:ea typeface="Dosis"/>
                <a:cs typeface="Dosis"/>
                <a:sym typeface="Dosis"/>
              </a:defRPr>
            </a:lvl5pPr>
            <a:lvl6pPr lvl="5" algn="ctr" rtl="0">
              <a:lnSpc>
                <a:spcPct val="100000"/>
              </a:lnSpc>
              <a:spcBef>
                <a:spcPts val="0"/>
              </a:spcBef>
              <a:spcAft>
                <a:spcPts val="0"/>
              </a:spcAft>
              <a:buSzPts val="1600"/>
              <a:buFont typeface="Dosis"/>
              <a:buNone/>
              <a:defRPr sz="2133">
                <a:latin typeface="Dosis"/>
                <a:ea typeface="Dosis"/>
                <a:cs typeface="Dosis"/>
                <a:sym typeface="Dosis"/>
              </a:defRPr>
            </a:lvl6pPr>
            <a:lvl7pPr lvl="6" algn="ctr" rtl="0">
              <a:lnSpc>
                <a:spcPct val="100000"/>
              </a:lnSpc>
              <a:spcBef>
                <a:spcPts val="0"/>
              </a:spcBef>
              <a:spcAft>
                <a:spcPts val="0"/>
              </a:spcAft>
              <a:buSzPts val="1600"/>
              <a:buFont typeface="Dosis"/>
              <a:buNone/>
              <a:defRPr sz="2133">
                <a:latin typeface="Dosis"/>
                <a:ea typeface="Dosis"/>
                <a:cs typeface="Dosis"/>
                <a:sym typeface="Dosis"/>
              </a:defRPr>
            </a:lvl7pPr>
            <a:lvl8pPr lvl="7" algn="ctr" rtl="0">
              <a:lnSpc>
                <a:spcPct val="100000"/>
              </a:lnSpc>
              <a:spcBef>
                <a:spcPts val="0"/>
              </a:spcBef>
              <a:spcAft>
                <a:spcPts val="0"/>
              </a:spcAft>
              <a:buSzPts val="1600"/>
              <a:buFont typeface="Dosis"/>
              <a:buNone/>
              <a:defRPr sz="2133">
                <a:latin typeface="Dosis"/>
                <a:ea typeface="Dosis"/>
                <a:cs typeface="Dosis"/>
                <a:sym typeface="Dosis"/>
              </a:defRPr>
            </a:lvl8pPr>
            <a:lvl9pPr lvl="8" algn="ctr" rtl="0">
              <a:lnSpc>
                <a:spcPct val="100000"/>
              </a:lnSpc>
              <a:spcBef>
                <a:spcPts val="0"/>
              </a:spcBef>
              <a:spcAft>
                <a:spcPts val="0"/>
              </a:spcAft>
              <a:buSzPts val="1600"/>
              <a:buFont typeface="Dosis"/>
              <a:buNone/>
              <a:defRPr sz="2133">
                <a:latin typeface="Dosis"/>
                <a:ea typeface="Dosis"/>
                <a:cs typeface="Dosis"/>
                <a:sym typeface="Dosis"/>
              </a:defRPr>
            </a:lvl9pPr>
          </a:lstStyle>
          <a:p>
            <a:r>
              <a:rPr lang="en-US"/>
              <a:t>Click to edit Master subtitle style</a:t>
            </a:r>
            <a:endParaRPr/>
          </a:p>
        </p:txBody>
      </p:sp>
      <p:sp>
        <p:nvSpPr>
          <p:cNvPr id="237" name="Google Shape;237;p23"/>
          <p:cNvSpPr txBox="1">
            <a:spLocks noGrp="1"/>
          </p:cNvSpPr>
          <p:nvPr>
            <p:ph type="subTitle" idx="5"/>
          </p:nvPr>
        </p:nvSpPr>
        <p:spPr>
          <a:xfrm>
            <a:off x="4566167" y="2470467"/>
            <a:ext cx="3059600" cy="514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1pPr>
            <a:lvl2pPr lvl="1"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2pPr>
            <a:lvl3pPr lvl="2"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3pPr>
            <a:lvl4pPr lvl="3"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4pPr>
            <a:lvl5pPr lvl="4"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5pPr>
            <a:lvl6pPr lvl="5"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6pPr>
            <a:lvl7pPr lvl="6"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7pPr>
            <a:lvl8pPr lvl="7"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8pPr>
            <a:lvl9pPr lvl="8"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9pPr>
          </a:lstStyle>
          <a:p>
            <a:r>
              <a:rPr lang="en-US"/>
              <a:t>Click to edit Master subtitle style</a:t>
            </a:r>
            <a:endParaRPr/>
          </a:p>
        </p:txBody>
      </p:sp>
      <p:sp>
        <p:nvSpPr>
          <p:cNvPr id="238" name="Google Shape;238;p23"/>
          <p:cNvSpPr txBox="1">
            <a:spLocks noGrp="1"/>
          </p:cNvSpPr>
          <p:nvPr>
            <p:ph type="subTitle" idx="6"/>
          </p:nvPr>
        </p:nvSpPr>
        <p:spPr>
          <a:xfrm>
            <a:off x="4566167" y="2795400"/>
            <a:ext cx="3059600" cy="93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Dosis"/>
              <a:buNone/>
              <a:defRPr sz="2133">
                <a:latin typeface="Dosis"/>
                <a:ea typeface="Dosis"/>
                <a:cs typeface="Dosis"/>
                <a:sym typeface="Dosis"/>
              </a:defRPr>
            </a:lvl1pPr>
            <a:lvl2pPr lvl="1" algn="ctr" rtl="0">
              <a:lnSpc>
                <a:spcPct val="100000"/>
              </a:lnSpc>
              <a:spcBef>
                <a:spcPts val="0"/>
              </a:spcBef>
              <a:spcAft>
                <a:spcPts val="0"/>
              </a:spcAft>
              <a:buSzPts val="1600"/>
              <a:buFont typeface="Dosis"/>
              <a:buNone/>
              <a:defRPr sz="2133">
                <a:latin typeface="Dosis"/>
                <a:ea typeface="Dosis"/>
                <a:cs typeface="Dosis"/>
                <a:sym typeface="Dosis"/>
              </a:defRPr>
            </a:lvl2pPr>
            <a:lvl3pPr lvl="2" algn="ctr" rtl="0">
              <a:lnSpc>
                <a:spcPct val="100000"/>
              </a:lnSpc>
              <a:spcBef>
                <a:spcPts val="0"/>
              </a:spcBef>
              <a:spcAft>
                <a:spcPts val="0"/>
              </a:spcAft>
              <a:buSzPts val="1600"/>
              <a:buFont typeface="Dosis"/>
              <a:buNone/>
              <a:defRPr sz="2133">
                <a:latin typeface="Dosis"/>
                <a:ea typeface="Dosis"/>
                <a:cs typeface="Dosis"/>
                <a:sym typeface="Dosis"/>
              </a:defRPr>
            </a:lvl3pPr>
            <a:lvl4pPr lvl="3" algn="ctr" rtl="0">
              <a:lnSpc>
                <a:spcPct val="100000"/>
              </a:lnSpc>
              <a:spcBef>
                <a:spcPts val="0"/>
              </a:spcBef>
              <a:spcAft>
                <a:spcPts val="0"/>
              </a:spcAft>
              <a:buSzPts val="1600"/>
              <a:buFont typeface="Dosis"/>
              <a:buNone/>
              <a:defRPr sz="2133">
                <a:latin typeface="Dosis"/>
                <a:ea typeface="Dosis"/>
                <a:cs typeface="Dosis"/>
                <a:sym typeface="Dosis"/>
              </a:defRPr>
            </a:lvl4pPr>
            <a:lvl5pPr lvl="4" algn="ctr" rtl="0">
              <a:lnSpc>
                <a:spcPct val="100000"/>
              </a:lnSpc>
              <a:spcBef>
                <a:spcPts val="0"/>
              </a:spcBef>
              <a:spcAft>
                <a:spcPts val="0"/>
              </a:spcAft>
              <a:buSzPts val="1600"/>
              <a:buFont typeface="Dosis"/>
              <a:buNone/>
              <a:defRPr sz="2133">
                <a:latin typeface="Dosis"/>
                <a:ea typeface="Dosis"/>
                <a:cs typeface="Dosis"/>
                <a:sym typeface="Dosis"/>
              </a:defRPr>
            </a:lvl5pPr>
            <a:lvl6pPr lvl="5" algn="ctr" rtl="0">
              <a:lnSpc>
                <a:spcPct val="100000"/>
              </a:lnSpc>
              <a:spcBef>
                <a:spcPts val="0"/>
              </a:spcBef>
              <a:spcAft>
                <a:spcPts val="0"/>
              </a:spcAft>
              <a:buSzPts val="1600"/>
              <a:buFont typeface="Dosis"/>
              <a:buNone/>
              <a:defRPr sz="2133">
                <a:latin typeface="Dosis"/>
                <a:ea typeface="Dosis"/>
                <a:cs typeface="Dosis"/>
                <a:sym typeface="Dosis"/>
              </a:defRPr>
            </a:lvl6pPr>
            <a:lvl7pPr lvl="6" algn="ctr" rtl="0">
              <a:lnSpc>
                <a:spcPct val="100000"/>
              </a:lnSpc>
              <a:spcBef>
                <a:spcPts val="0"/>
              </a:spcBef>
              <a:spcAft>
                <a:spcPts val="0"/>
              </a:spcAft>
              <a:buSzPts val="1600"/>
              <a:buFont typeface="Dosis"/>
              <a:buNone/>
              <a:defRPr sz="2133">
                <a:latin typeface="Dosis"/>
                <a:ea typeface="Dosis"/>
                <a:cs typeface="Dosis"/>
                <a:sym typeface="Dosis"/>
              </a:defRPr>
            </a:lvl7pPr>
            <a:lvl8pPr lvl="7" algn="ctr" rtl="0">
              <a:lnSpc>
                <a:spcPct val="100000"/>
              </a:lnSpc>
              <a:spcBef>
                <a:spcPts val="0"/>
              </a:spcBef>
              <a:spcAft>
                <a:spcPts val="0"/>
              </a:spcAft>
              <a:buSzPts val="1600"/>
              <a:buFont typeface="Dosis"/>
              <a:buNone/>
              <a:defRPr sz="2133">
                <a:latin typeface="Dosis"/>
                <a:ea typeface="Dosis"/>
                <a:cs typeface="Dosis"/>
                <a:sym typeface="Dosis"/>
              </a:defRPr>
            </a:lvl8pPr>
            <a:lvl9pPr lvl="8" algn="ctr" rtl="0">
              <a:lnSpc>
                <a:spcPct val="100000"/>
              </a:lnSpc>
              <a:spcBef>
                <a:spcPts val="0"/>
              </a:spcBef>
              <a:spcAft>
                <a:spcPts val="0"/>
              </a:spcAft>
              <a:buSzPts val="1600"/>
              <a:buFont typeface="Dosis"/>
              <a:buNone/>
              <a:defRPr sz="2133">
                <a:latin typeface="Dosis"/>
                <a:ea typeface="Dosis"/>
                <a:cs typeface="Dosis"/>
                <a:sym typeface="Dosis"/>
              </a:defRPr>
            </a:lvl9pPr>
          </a:lstStyle>
          <a:p>
            <a:r>
              <a:rPr lang="en-US"/>
              <a:t>Click to edit Master subtitle style</a:t>
            </a:r>
            <a:endParaRPr/>
          </a:p>
        </p:txBody>
      </p:sp>
      <p:sp>
        <p:nvSpPr>
          <p:cNvPr id="239" name="Google Shape;239;p23"/>
          <p:cNvSpPr/>
          <p:nvPr/>
        </p:nvSpPr>
        <p:spPr>
          <a:xfrm rot="5400000">
            <a:off x="4389911" y="-1074219"/>
            <a:ext cx="5091803" cy="13871644"/>
          </a:xfrm>
          <a:custGeom>
            <a:avLst/>
            <a:gdLst/>
            <a:ahLst/>
            <a:cxnLst/>
            <a:rect l="l" t="t" r="r" b="b"/>
            <a:pathLst>
              <a:path w="28704" h="65588" extrusionOk="0">
                <a:moveTo>
                  <a:pt x="0" y="0"/>
                </a:moveTo>
                <a:lnTo>
                  <a:pt x="0" y="5968"/>
                </a:lnTo>
                <a:cubicBezTo>
                  <a:pt x="2652" y="4653"/>
                  <a:pt x="5293" y="3317"/>
                  <a:pt x="8108" y="2424"/>
                </a:cubicBezTo>
                <a:cubicBezTo>
                  <a:pt x="10064" y="1804"/>
                  <a:pt x="12152" y="1419"/>
                  <a:pt x="14206" y="1419"/>
                </a:cubicBezTo>
                <a:cubicBezTo>
                  <a:pt x="16383" y="1419"/>
                  <a:pt x="18523" y="1851"/>
                  <a:pt x="20431" y="2892"/>
                </a:cubicBezTo>
                <a:cubicBezTo>
                  <a:pt x="23716" y="4683"/>
                  <a:pt x="25901" y="8086"/>
                  <a:pt x="26919" y="11687"/>
                </a:cubicBezTo>
                <a:cubicBezTo>
                  <a:pt x="28703" y="17997"/>
                  <a:pt x="27234" y="24777"/>
                  <a:pt x="24998" y="30942"/>
                </a:cubicBezTo>
                <a:cubicBezTo>
                  <a:pt x="22760" y="37106"/>
                  <a:pt x="19753" y="43029"/>
                  <a:pt x="18339" y="49433"/>
                </a:cubicBezTo>
                <a:cubicBezTo>
                  <a:pt x="17152" y="54808"/>
                  <a:pt x="17252" y="60766"/>
                  <a:pt x="19716" y="65588"/>
                </a:cubicBezTo>
                <a:lnTo>
                  <a:pt x="28374" y="65588"/>
                </a:lnTo>
                <a:lnTo>
                  <a:pt x="2837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0" name="Google Shape;240;p23"/>
          <p:cNvSpPr/>
          <p:nvPr/>
        </p:nvSpPr>
        <p:spPr>
          <a:xfrm rot="-5400000">
            <a:off x="8128724" y="3252905"/>
            <a:ext cx="4851936" cy="4151923"/>
          </a:xfrm>
          <a:custGeom>
            <a:avLst/>
            <a:gdLst/>
            <a:ahLst/>
            <a:cxnLst/>
            <a:rect l="l" t="t" r="r" b="b"/>
            <a:pathLst>
              <a:path w="28375" h="31528" extrusionOk="0">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1" name="Google Shape;241;p23"/>
          <p:cNvSpPr txBox="1">
            <a:spLocks noGrp="1"/>
          </p:cNvSpPr>
          <p:nvPr>
            <p:ph type="subTitle" idx="7"/>
          </p:nvPr>
        </p:nvSpPr>
        <p:spPr>
          <a:xfrm>
            <a:off x="950967" y="4739967"/>
            <a:ext cx="3059600" cy="514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1pPr>
            <a:lvl2pPr lvl="1"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2pPr>
            <a:lvl3pPr lvl="2"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3pPr>
            <a:lvl4pPr lvl="3"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4pPr>
            <a:lvl5pPr lvl="4"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5pPr>
            <a:lvl6pPr lvl="5"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6pPr>
            <a:lvl7pPr lvl="6"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7pPr>
            <a:lvl8pPr lvl="7"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8pPr>
            <a:lvl9pPr lvl="8"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9pPr>
          </a:lstStyle>
          <a:p>
            <a:r>
              <a:rPr lang="en-US"/>
              <a:t>Click to edit Master subtitle style</a:t>
            </a:r>
            <a:endParaRPr/>
          </a:p>
        </p:txBody>
      </p:sp>
      <p:sp>
        <p:nvSpPr>
          <p:cNvPr id="242" name="Google Shape;242;p23"/>
          <p:cNvSpPr txBox="1">
            <a:spLocks noGrp="1"/>
          </p:cNvSpPr>
          <p:nvPr>
            <p:ph type="subTitle" idx="8"/>
          </p:nvPr>
        </p:nvSpPr>
        <p:spPr>
          <a:xfrm>
            <a:off x="950967" y="5064900"/>
            <a:ext cx="3059600" cy="93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Dosis"/>
              <a:buNone/>
              <a:defRPr sz="2133">
                <a:latin typeface="Dosis"/>
                <a:ea typeface="Dosis"/>
                <a:cs typeface="Dosis"/>
                <a:sym typeface="Dosis"/>
              </a:defRPr>
            </a:lvl1pPr>
            <a:lvl2pPr lvl="1" algn="ctr" rtl="0">
              <a:lnSpc>
                <a:spcPct val="100000"/>
              </a:lnSpc>
              <a:spcBef>
                <a:spcPts val="0"/>
              </a:spcBef>
              <a:spcAft>
                <a:spcPts val="0"/>
              </a:spcAft>
              <a:buSzPts val="1600"/>
              <a:buFont typeface="Dosis"/>
              <a:buNone/>
              <a:defRPr sz="2133">
                <a:latin typeface="Dosis"/>
                <a:ea typeface="Dosis"/>
                <a:cs typeface="Dosis"/>
                <a:sym typeface="Dosis"/>
              </a:defRPr>
            </a:lvl2pPr>
            <a:lvl3pPr lvl="2" algn="ctr" rtl="0">
              <a:lnSpc>
                <a:spcPct val="100000"/>
              </a:lnSpc>
              <a:spcBef>
                <a:spcPts val="0"/>
              </a:spcBef>
              <a:spcAft>
                <a:spcPts val="0"/>
              </a:spcAft>
              <a:buSzPts val="1600"/>
              <a:buFont typeface="Dosis"/>
              <a:buNone/>
              <a:defRPr sz="2133">
                <a:latin typeface="Dosis"/>
                <a:ea typeface="Dosis"/>
                <a:cs typeface="Dosis"/>
                <a:sym typeface="Dosis"/>
              </a:defRPr>
            </a:lvl3pPr>
            <a:lvl4pPr lvl="3" algn="ctr" rtl="0">
              <a:lnSpc>
                <a:spcPct val="100000"/>
              </a:lnSpc>
              <a:spcBef>
                <a:spcPts val="0"/>
              </a:spcBef>
              <a:spcAft>
                <a:spcPts val="0"/>
              </a:spcAft>
              <a:buSzPts val="1600"/>
              <a:buFont typeface="Dosis"/>
              <a:buNone/>
              <a:defRPr sz="2133">
                <a:latin typeface="Dosis"/>
                <a:ea typeface="Dosis"/>
                <a:cs typeface="Dosis"/>
                <a:sym typeface="Dosis"/>
              </a:defRPr>
            </a:lvl4pPr>
            <a:lvl5pPr lvl="4" algn="ctr" rtl="0">
              <a:lnSpc>
                <a:spcPct val="100000"/>
              </a:lnSpc>
              <a:spcBef>
                <a:spcPts val="0"/>
              </a:spcBef>
              <a:spcAft>
                <a:spcPts val="0"/>
              </a:spcAft>
              <a:buSzPts val="1600"/>
              <a:buFont typeface="Dosis"/>
              <a:buNone/>
              <a:defRPr sz="2133">
                <a:latin typeface="Dosis"/>
                <a:ea typeface="Dosis"/>
                <a:cs typeface="Dosis"/>
                <a:sym typeface="Dosis"/>
              </a:defRPr>
            </a:lvl5pPr>
            <a:lvl6pPr lvl="5" algn="ctr" rtl="0">
              <a:lnSpc>
                <a:spcPct val="100000"/>
              </a:lnSpc>
              <a:spcBef>
                <a:spcPts val="0"/>
              </a:spcBef>
              <a:spcAft>
                <a:spcPts val="0"/>
              </a:spcAft>
              <a:buSzPts val="1600"/>
              <a:buFont typeface="Dosis"/>
              <a:buNone/>
              <a:defRPr sz="2133">
                <a:latin typeface="Dosis"/>
                <a:ea typeface="Dosis"/>
                <a:cs typeface="Dosis"/>
                <a:sym typeface="Dosis"/>
              </a:defRPr>
            </a:lvl6pPr>
            <a:lvl7pPr lvl="6" algn="ctr" rtl="0">
              <a:lnSpc>
                <a:spcPct val="100000"/>
              </a:lnSpc>
              <a:spcBef>
                <a:spcPts val="0"/>
              </a:spcBef>
              <a:spcAft>
                <a:spcPts val="0"/>
              </a:spcAft>
              <a:buSzPts val="1600"/>
              <a:buFont typeface="Dosis"/>
              <a:buNone/>
              <a:defRPr sz="2133">
                <a:latin typeface="Dosis"/>
                <a:ea typeface="Dosis"/>
                <a:cs typeface="Dosis"/>
                <a:sym typeface="Dosis"/>
              </a:defRPr>
            </a:lvl7pPr>
            <a:lvl8pPr lvl="7" algn="ctr" rtl="0">
              <a:lnSpc>
                <a:spcPct val="100000"/>
              </a:lnSpc>
              <a:spcBef>
                <a:spcPts val="0"/>
              </a:spcBef>
              <a:spcAft>
                <a:spcPts val="0"/>
              </a:spcAft>
              <a:buSzPts val="1600"/>
              <a:buFont typeface="Dosis"/>
              <a:buNone/>
              <a:defRPr sz="2133">
                <a:latin typeface="Dosis"/>
                <a:ea typeface="Dosis"/>
                <a:cs typeface="Dosis"/>
                <a:sym typeface="Dosis"/>
              </a:defRPr>
            </a:lvl8pPr>
            <a:lvl9pPr lvl="8" algn="ctr" rtl="0">
              <a:lnSpc>
                <a:spcPct val="100000"/>
              </a:lnSpc>
              <a:spcBef>
                <a:spcPts val="0"/>
              </a:spcBef>
              <a:spcAft>
                <a:spcPts val="0"/>
              </a:spcAft>
              <a:buSzPts val="1600"/>
              <a:buFont typeface="Dosis"/>
              <a:buNone/>
              <a:defRPr sz="2133">
                <a:latin typeface="Dosis"/>
                <a:ea typeface="Dosis"/>
                <a:cs typeface="Dosis"/>
                <a:sym typeface="Dosis"/>
              </a:defRPr>
            </a:lvl9pPr>
          </a:lstStyle>
          <a:p>
            <a:r>
              <a:rPr lang="en-US"/>
              <a:t>Click to edit Master subtitle style</a:t>
            </a:r>
            <a:endParaRPr/>
          </a:p>
        </p:txBody>
      </p:sp>
      <p:sp>
        <p:nvSpPr>
          <p:cNvPr id="243" name="Google Shape;243;p23"/>
          <p:cNvSpPr txBox="1">
            <a:spLocks noGrp="1"/>
          </p:cNvSpPr>
          <p:nvPr>
            <p:ph type="subTitle" idx="9"/>
          </p:nvPr>
        </p:nvSpPr>
        <p:spPr>
          <a:xfrm>
            <a:off x="8181367" y="4739967"/>
            <a:ext cx="3059600" cy="514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1pPr>
            <a:lvl2pPr lvl="1"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2pPr>
            <a:lvl3pPr lvl="2"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3pPr>
            <a:lvl4pPr lvl="3"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4pPr>
            <a:lvl5pPr lvl="4"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5pPr>
            <a:lvl6pPr lvl="5"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6pPr>
            <a:lvl7pPr lvl="6"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7pPr>
            <a:lvl8pPr lvl="7"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8pPr>
            <a:lvl9pPr lvl="8"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9pPr>
          </a:lstStyle>
          <a:p>
            <a:r>
              <a:rPr lang="en-US"/>
              <a:t>Click to edit Master subtitle style</a:t>
            </a:r>
            <a:endParaRPr/>
          </a:p>
        </p:txBody>
      </p:sp>
      <p:sp>
        <p:nvSpPr>
          <p:cNvPr id="244" name="Google Shape;244;p23"/>
          <p:cNvSpPr txBox="1">
            <a:spLocks noGrp="1"/>
          </p:cNvSpPr>
          <p:nvPr>
            <p:ph type="subTitle" idx="13"/>
          </p:nvPr>
        </p:nvSpPr>
        <p:spPr>
          <a:xfrm>
            <a:off x="8181367" y="5064900"/>
            <a:ext cx="3059600" cy="93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Dosis"/>
              <a:buNone/>
              <a:defRPr sz="2133">
                <a:latin typeface="Dosis"/>
                <a:ea typeface="Dosis"/>
                <a:cs typeface="Dosis"/>
                <a:sym typeface="Dosis"/>
              </a:defRPr>
            </a:lvl1pPr>
            <a:lvl2pPr lvl="1" algn="ctr" rtl="0">
              <a:lnSpc>
                <a:spcPct val="100000"/>
              </a:lnSpc>
              <a:spcBef>
                <a:spcPts val="0"/>
              </a:spcBef>
              <a:spcAft>
                <a:spcPts val="0"/>
              </a:spcAft>
              <a:buSzPts val="1600"/>
              <a:buFont typeface="Dosis"/>
              <a:buNone/>
              <a:defRPr sz="2133">
                <a:latin typeface="Dosis"/>
                <a:ea typeface="Dosis"/>
                <a:cs typeface="Dosis"/>
                <a:sym typeface="Dosis"/>
              </a:defRPr>
            </a:lvl2pPr>
            <a:lvl3pPr lvl="2" algn="ctr" rtl="0">
              <a:lnSpc>
                <a:spcPct val="100000"/>
              </a:lnSpc>
              <a:spcBef>
                <a:spcPts val="0"/>
              </a:spcBef>
              <a:spcAft>
                <a:spcPts val="0"/>
              </a:spcAft>
              <a:buSzPts val="1600"/>
              <a:buFont typeface="Dosis"/>
              <a:buNone/>
              <a:defRPr sz="2133">
                <a:latin typeface="Dosis"/>
                <a:ea typeface="Dosis"/>
                <a:cs typeface="Dosis"/>
                <a:sym typeface="Dosis"/>
              </a:defRPr>
            </a:lvl3pPr>
            <a:lvl4pPr lvl="3" algn="ctr" rtl="0">
              <a:lnSpc>
                <a:spcPct val="100000"/>
              </a:lnSpc>
              <a:spcBef>
                <a:spcPts val="0"/>
              </a:spcBef>
              <a:spcAft>
                <a:spcPts val="0"/>
              </a:spcAft>
              <a:buSzPts val="1600"/>
              <a:buFont typeface="Dosis"/>
              <a:buNone/>
              <a:defRPr sz="2133">
                <a:latin typeface="Dosis"/>
                <a:ea typeface="Dosis"/>
                <a:cs typeface="Dosis"/>
                <a:sym typeface="Dosis"/>
              </a:defRPr>
            </a:lvl4pPr>
            <a:lvl5pPr lvl="4" algn="ctr" rtl="0">
              <a:lnSpc>
                <a:spcPct val="100000"/>
              </a:lnSpc>
              <a:spcBef>
                <a:spcPts val="0"/>
              </a:spcBef>
              <a:spcAft>
                <a:spcPts val="0"/>
              </a:spcAft>
              <a:buSzPts val="1600"/>
              <a:buFont typeface="Dosis"/>
              <a:buNone/>
              <a:defRPr sz="2133">
                <a:latin typeface="Dosis"/>
                <a:ea typeface="Dosis"/>
                <a:cs typeface="Dosis"/>
                <a:sym typeface="Dosis"/>
              </a:defRPr>
            </a:lvl5pPr>
            <a:lvl6pPr lvl="5" algn="ctr" rtl="0">
              <a:lnSpc>
                <a:spcPct val="100000"/>
              </a:lnSpc>
              <a:spcBef>
                <a:spcPts val="0"/>
              </a:spcBef>
              <a:spcAft>
                <a:spcPts val="0"/>
              </a:spcAft>
              <a:buSzPts val="1600"/>
              <a:buFont typeface="Dosis"/>
              <a:buNone/>
              <a:defRPr sz="2133">
                <a:latin typeface="Dosis"/>
                <a:ea typeface="Dosis"/>
                <a:cs typeface="Dosis"/>
                <a:sym typeface="Dosis"/>
              </a:defRPr>
            </a:lvl6pPr>
            <a:lvl7pPr lvl="6" algn="ctr" rtl="0">
              <a:lnSpc>
                <a:spcPct val="100000"/>
              </a:lnSpc>
              <a:spcBef>
                <a:spcPts val="0"/>
              </a:spcBef>
              <a:spcAft>
                <a:spcPts val="0"/>
              </a:spcAft>
              <a:buSzPts val="1600"/>
              <a:buFont typeface="Dosis"/>
              <a:buNone/>
              <a:defRPr sz="2133">
                <a:latin typeface="Dosis"/>
                <a:ea typeface="Dosis"/>
                <a:cs typeface="Dosis"/>
                <a:sym typeface="Dosis"/>
              </a:defRPr>
            </a:lvl7pPr>
            <a:lvl8pPr lvl="7" algn="ctr" rtl="0">
              <a:lnSpc>
                <a:spcPct val="100000"/>
              </a:lnSpc>
              <a:spcBef>
                <a:spcPts val="0"/>
              </a:spcBef>
              <a:spcAft>
                <a:spcPts val="0"/>
              </a:spcAft>
              <a:buSzPts val="1600"/>
              <a:buFont typeface="Dosis"/>
              <a:buNone/>
              <a:defRPr sz="2133">
                <a:latin typeface="Dosis"/>
                <a:ea typeface="Dosis"/>
                <a:cs typeface="Dosis"/>
                <a:sym typeface="Dosis"/>
              </a:defRPr>
            </a:lvl8pPr>
            <a:lvl9pPr lvl="8" algn="ctr" rtl="0">
              <a:lnSpc>
                <a:spcPct val="100000"/>
              </a:lnSpc>
              <a:spcBef>
                <a:spcPts val="0"/>
              </a:spcBef>
              <a:spcAft>
                <a:spcPts val="0"/>
              </a:spcAft>
              <a:buSzPts val="1600"/>
              <a:buFont typeface="Dosis"/>
              <a:buNone/>
              <a:defRPr sz="2133">
                <a:latin typeface="Dosis"/>
                <a:ea typeface="Dosis"/>
                <a:cs typeface="Dosis"/>
                <a:sym typeface="Dosis"/>
              </a:defRPr>
            </a:lvl9pPr>
          </a:lstStyle>
          <a:p>
            <a:r>
              <a:rPr lang="en-US"/>
              <a:t>Click to edit Master subtitle style</a:t>
            </a:r>
            <a:endParaRPr/>
          </a:p>
        </p:txBody>
      </p:sp>
      <p:sp>
        <p:nvSpPr>
          <p:cNvPr id="245" name="Google Shape;245;p23"/>
          <p:cNvSpPr txBox="1">
            <a:spLocks noGrp="1"/>
          </p:cNvSpPr>
          <p:nvPr>
            <p:ph type="subTitle" idx="14"/>
          </p:nvPr>
        </p:nvSpPr>
        <p:spPr>
          <a:xfrm>
            <a:off x="4566167" y="4739967"/>
            <a:ext cx="3059600" cy="514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1pPr>
            <a:lvl2pPr lvl="1"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2pPr>
            <a:lvl3pPr lvl="2"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3pPr>
            <a:lvl4pPr lvl="3"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4pPr>
            <a:lvl5pPr lvl="4"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5pPr>
            <a:lvl6pPr lvl="5"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6pPr>
            <a:lvl7pPr lvl="6"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7pPr>
            <a:lvl8pPr lvl="7"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8pPr>
            <a:lvl9pPr lvl="8" algn="ctr" rtl="0">
              <a:lnSpc>
                <a:spcPct val="100000"/>
              </a:lnSpc>
              <a:spcBef>
                <a:spcPts val="0"/>
              </a:spcBef>
              <a:spcAft>
                <a:spcPts val="0"/>
              </a:spcAft>
              <a:buClr>
                <a:schemeClr val="dk2"/>
              </a:buClr>
              <a:buSzPts val="2000"/>
              <a:buFont typeface="Dosis ExtraLight"/>
              <a:buNone/>
              <a:defRPr sz="2667">
                <a:solidFill>
                  <a:schemeClr val="dk2"/>
                </a:solidFill>
                <a:latin typeface="Dosis ExtraLight"/>
                <a:ea typeface="Dosis ExtraLight"/>
                <a:cs typeface="Dosis ExtraLight"/>
                <a:sym typeface="Dosis ExtraLight"/>
              </a:defRPr>
            </a:lvl9pPr>
          </a:lstStyle>
          <a:p>
            <a:r>
              <a:rPr lang="en-US"/>
              <a:t>Click to edit Master subtitle style</a:t>
            </a:r>
            <a:endParaRPr/>
          </a:p>
        </p:txBody>
      </p:sp>
      <p:sp>
        <p:nvSpPr>
          <p:cNvPr id="246" name="Google Shape;246;p23"/>
          <p:cNvSpPr txBox="1">
            <a:spLocks noGrp="1"/>
          </p:cNvSpPr>
          <p:nvPr>
            <p:ph type="subTitle" idx="15"/>
          </p:nvPr>
        </p:nvSpPr>
        <p:spPr>
          <a:xfrm>
            <a:off x="4566167" y="5064900"/>
            <a:ext cx="3059600" cy="93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Dosis"/>
              <a:buNone/>
              <a:defRPr sz="2133">
                <a:latin typeface="Dosis"/>
                <a:ea typeface="Dosis"/>
                <a:cs typeface="Dosis"/>
                <a:sym typeface="Dosis"/>
              </a:defRPr>
            </a:lvl1pPr>
            <a:lvl2pPr lvl="1" algn="ctr" rtl="0">
              <a:lnSpc>
                <a:spcPct val="100000"/>
              </a:lnSpc>
              <a:spcBef>
                <a:spcPts val="0"/>
              </a:spcBef>
              <a:spcAft>
                <a:spcPts val="0"/>
              </a:spcAft>
              <a:buSzPts val="1600"/>
              <a:buFont typeface="Dosis"/>
              <a:buNone/>
              <a:defRPr sz="2133">
                <a:latin typeface="Dosis"/>
                <a:ea typeface="Dosis"/>
                <a:cs typeface="Dosis"/>
                <a:sym typeface="Dosis"/>
              </a:defRPr>
            </a:lvl2pPr>
            <a:lvl3pPr lvl="2" algn="ctr" rtl="0">
              <a:lnSpc>
                <a:spcPct val="100000"/>
              </a:lnSpc>
              <a:spcBef>
                <a:spcPts val="0"/>
              </a:spcBef>
              <a:spcAft>
                <a:spcPts val="0"/>
              </a:spcAft>
              <a:buSzPts val="1600"/>
              <a:buFont typeface="Dosis"/>
              <a:buNone/>
              <a:defRPr sz="2133">
                <a:latin typeface="Dosis"/>
                <a:ea typeface="Dosis"/>
                <a:cs typeface="Dosis"/>
                <a:sym typeface="Dosis"/>
              </a:defRPr>
            </a:lvl3pPr>
            <a:lvl4pPr lvl="3" algn="ctr" rtl="0">
              <a:lnSpc>
                <a:spcPct val="100000"/>
              </a:lnSpc>
              <a:spcBef>
                <a:spcPts val="0"/>
              </a:spcBef>
              <a:spcAft>
                <a:spcPts val="0"/>
              </a:spcAft>
              <a:buSzPts val="1600"/>
              <a:buFont typeface="Dosis"/>
              <a:buNone/>
              <a:defRPr sz="2133">
                <a:latin typeface="Dosis"/>
                <a:ea typeface="Dosis"/>
                <a:cs typeface="Dosis"/>
                <a:sym typeface="Dosis"/>
              </a:defRPr>
            </a:lvl4pPr>
            <a:lvl5pPr lvl="4" algn="ctr" rtl="0">
              <a:lnSpc>
                <a:spcPct val="100000"/>
              </a:lnSpc>
              <a:spcBef>
                <a:spcPts val="0"/>
              </a:spcBef>
              <a:spcAft>
                <a:spcPts val="0"/>
              </a:spcAft>
              <a:buSzPts val="1600"/>
              <a:buFont typeface="Dosis"/>
              <a:buNone/>
              <a:defRPr sz="2133">
                <a:latin typeface="Dosis"/>
                <a:ea typeface="Dosis"/>
                <a:cs typeface="Dosis"/>
                <a:sym typeface="Dosis"/>
              </a:defRPr>
            </a:lvl5pPr>
            <a:lvl6pPr lvl="5" algn="ctr" rtl="0">
              <a:lnSpc>
                <a:spcPct val="100000"/>
              </a:lnSpc>
              <a:spcBef>
                <a:spcPts val="0"/>
              </a:spcBef>
              <a:spcAft>
                <a:spcPts val="0"/>
              </a:spcAft>
              <a:buSzPts val="1600"/>
              <a:buFont typeface="Dosis"/>
              <a:buNone/>
              <a:defRPr sz="2133">
                <a:latin typeface="Dosis"/>
                <a:ea typeface="Dosis"/>
                <a:cs typeface="Dosis"/>
                <a:sym typeface="Dosis"/>
              </a:defRPr>
            </a:lvl6pPr>
            <a:lvl7pPr lvl="6" algn="ctr" rtl="0">
              <a:lnSpc>
                <a:spcPct val="100000"/>
              </a:lnSpc>
              <a:spcBef>
                <a:spcPts val="0"/>
              </a:spcBef>
              <a:spcAft>
                <a:spcPts val="0"/>
              </a:spcAft>
              <a:buSzPts val="1600"/>
              <a:buFont typeface="Dosis"/>
              <a:buNone/>
              <a:defRPr sz="2133">
                <a:latin typeface="Dosis"/>
                <a:ea typeface="Dosis"/>
                <a:cs typeface="Dosis"/>
                <a:sym typeface="Dosis"/>
              </a:defRPr>
            </a:lvl7pPr>
            <a:lvl8pPr lvl="7" algn="ctr" rtl="0">
              <a:lnSpc>
                <a:spcPct val="100000"/>
              </a:lnSpc>
              <a:spcBef>
                <a:spcPts val="0"/>
              </a:spcBef>
              <a:spcAft>
                <a:spcPts val="0"/>
              </a:spcAft>
              <a:buSzPts val="1600"/>
              <a:buFont typeface="Dosis"/>
              <a:buNone/>
              <a:defRPr sz="2133">
                <a:latin typeface="Dosis"/>
                <a:ea typeface="Dosis"/>
                <a:cs typeface="Dosis"/>
                <a:sym typeface="Dosis"/>
              </a:defRPr>
            </a:lvl8pPr>
            <a:lvl9pPr lvl="8" algn="ctr" rtl="0">
              <a:lnSpc>
                <a:spcPct val="100000"/>
              </a:lnSpc>
              <a:spcBef>
                <a:spcPts val="0"/>
              </a:spcBef>
              <a:spcAft>
                <a:spcPts val="0"/>
              </a:spcAft>
              <a:buSzPts val="1600"/>
              <a:buFont typeface="Dosis"/>
              <a:buNone/>
              <a:defRPr sz="2133">
                <a:latin typeface="Dosis"/>
                <a:ea typeface="Dosis"/>
                <a:cs typeface="Dosis"/>
                <a:sym typeface="Dosis"/>
              </a:defRPr>
            </a:lvl9pPr>
          </a:lstStyle>
          <a:p>
            <a:r>
              <a:rPr lang="en-US"/>
              <a:t>Click to edit Master subtitle style</a:t>
            </a:r>
            <a:endParaRPr/>
          </a:p>
        </p:txBody>
      </p:sp>
    </p:spTree>
    <p:extLst>
      <p:ext uri="{BB962C8B-B14F-4D97-AF65-F5344CB8AC3E}">
        <p14:creationId xmlns:p14="http://schemas.microsoft.com/office/powerpoint/2010/main" val="28474220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2">
  <p:cSld name="Title only 2">
    <p:bg>
      <p:bgPr>
        <a:solidFill>
          <a:schemeClr val="lt2"/>
        </a:solidFill>
        <a:effectLst/>
      </p:bgPr>
    </p:bg>
    <p:spTree>
      <p:nvGrpSpPr>
        <p:cNvPr id="1" name="Shape 247"/>
        <p:cNvGrpSpPr/>
        <p:nvPr/>
      </p:nvGrpSpPr>
      <p:grpSpPr>
        <a:xfrm>
          <a:off x="0" y="0"/>
          <a:ext cx="0" cy="0"/>
          <a:chOff x="0" y="0"/>
          <a:chExt cx="0" cy="0"/>
        </a:xfrm>
      </p:grpSpPr>
      <p:sp>
        <p:nvSpPr>
          <p:cNvPr id="248" name="Google Shape;248;p24"/>
          <p:cNvSpPr txBox="1">
            <a:spLocks noGrp="1"/>
          </p:cNvSpPr>
          <p:nvPr>
            <p:ph type="title"/>
          </p:nvPr>
        </p:nvSpPr>
        <p:spPr>
          <a:xfrm>
            <a:off x="950967" y="719333"/>
            <a:ext cx="10290000" cy="63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Font typeface="Bevan"/>
              <a:buNone/>
              <a:defRPr>
                <a:latin typeface="Bevan"/>
                <a:ea typeface="Bevan"/>
                <a:cs typeface="Bevan"/>
                <a:sym typeface="Bev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249" name="Google Shape;249;p24"/>
          <p:cNvSpPr/>
          <p:nvPr/>
        </p:nvSpPr>
        <p:spPr>
          <a:xfrm rot="-5400000" flipH="1">
            <a:off x="2475428" y="-1488436"/>
            <a:ext cx="5091803" cy="14503475"/>
          </a:xfrm>
          <a:custGeom>
            <a:avLst/>
            <a:gdLst/>
            <a:ahLst/>
            <a:cxnLst/>
            <a:rect l="l" t="t" r="r" b="b"/>
            <a:pathLst>
              <a:path w="28704" h="65588" extrusionOk="0">
                <a:moveTo>
                  <a:pt x="0" y="0"/>
                </a:moveTo>
                <a:lnTo>
                  <a:pt x="0" y="5968"/>
                </a:lnTo>
                <a:cubicBezTo>
                  <a:pt x="2652" y="4653"/>
                  <a:pt x="5293" y="3317"/>
                  <a:pt x="8108" y="2424"/>
                </a:cubicBezTo>
                <a:cubicBezTo>
                  <a:pt x="10064" y="1804"/>
                  <a:pt x="12152" y="1419"/>
                  <a:pt x="14206" y="1419"/>
                </a:cubicBezTo>
                <a:cubicBezTo>
                  <a:pt x="16383" y="1419"/>
                  <a:pt x="18523" y="1851"/>
                  <a:pt x="20431" y="2892"/>
                </a:cubicBezTo>
                <a:cubicBezTo>
                  <a:pt x="23716" y="4683"/>
                  <a:pt x="25901" y="8086"/>
                  <a:pt x="26919" y="11687"/>
                </a:cubicBezTo>
                <a:cubicBezTo>
                  <a:pt x="28703" y="17997"/>
                  <a:pt x="27234" y="24777"/>
                  <a:pt x="24998" y="30942"/>
                </a:cubicBezTo>
                <a:cubicBezTo>
                  <a:pt x="22760" y="37106"/>
                  <a:pt x="19753" y="43029"/>
                  <a:pt x="18339" y="49433"/>
                </a:cubicBezTo>
                <a:cubicBezTo>
                  <a:pt x="17152" y="54808"/>
                  <a:pt x="17252" y="60766"/>
                  <a:pt x="19716" y="65588"/>
                </a:cubicBezTo>
                <a:lnTo>
                  <a:pt x="28374" y="65588"/>
                </a:lnTo>
                <a:lnTo>
                  <a:pt x="2837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0" name="Google Shape;250;p24"/>
          <p:cNvSpPr/>
          <p:nvPr/>
        </p:nvSpPr>
        <p:spPr>
          <a:xfrm rot="5400000">
            <a:off x="-2373332" y="2374074"/>
            <a:ext cx="6856535" cy="2109853"/>
          </a:xfrm>
          <a:custGeom>
            <a:avLst/>
            <a:gdLst/>
            <a:ahLst/>
            <a:cxnLst/>
            <a:rect l="l" t="t" r="r" b="b"/>
            <a:pathLst>
              <a:path w="28375" h="31528" extrusionOk="0">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1" name="Google Shape;251;p24"/>
          <p:cNvSpPr/>
          <p:nvPr/>
        </p:nvSpPr>
        <p:spPr>
          <a:xfrm rot="5400000">
            <a:off x="6559676" y="-3375262"/>
            <a:ext cx="3860513" cy="8923739"/>
          </a:xfrm>
          <a:custGeom>
            <a:avLst/>
            <a:gdLst/>
            <a:ahLst/>
            <a:cxnLst/>
            <a:rect l="l" t="t" r="r" b="b"/>
            <a:pathLst>
              <a:path w="28375" h="65590" extrusionOk="0">
                <a:moveTo>
                  <a:pt x="0" y="1"/>
                </a:moveTo>
                <a:lnTo>
                  <a:pt x="0" y="65590"/>
                </a:lnTo>
                <a:lnTo>
                  <a:pt x="2979" y="65590"/>
                </a:lnTo>
                <a:cubicBezTo>
                  <a:pt x="7151" y="61603"/>
                  <a:pt x="9082" y="55435"/>
                  <a:pt x="9408" y="49556"/>
                </a:cubicBezTo>
                <a:cubicBezTo>
                  <a:pt x="9790" y="42654"/>
                  <a:pt x="8384" y="35781"/>
                  <a:pt x="8177" y="28872"/>
                </a:cubicBezTo>
                <a:cubicBezTo>
                  <a:pt x="7970" y="21963"/>
                  <a:pt x="9188" y="14551"/>
                  <a:pt x="13902" y="9494"/>
                </a:cubicBezTo>
                <a:cubicBezTo>
                  <a:pt x="17131" y="6027"/>
                  <a:pt x="21883" y="4176"/>
                  <a:pt x="26608" y="4176"/>
                </a:cubicBezTo>
                <a:cubicBezTo>
                  <a:pt x="27198" y="4176"/>
                  <a:pt x="27788" y="4205"/>
                  <a:pt x="28374" y="4263"/>
                </a:cubicBezTo>
                <a:lnTo>
                  <a:pt x="28374"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034698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lt2"/>
        </a:soli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5064288" y="1815367"/>
            <a:ext cx="5536800" cy="2233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5200"/>
              <a:buFont typeface="Bevan"/>
              <a:buNone/>
              <a:defRPr sz="6933">
                <a:latin typeface="Bevan"/>
                <a:ea typeface="Bevan"/>
                <a:cs typeface="Bevan"/>
                <a:sym typeface="Bevan"/>
              </a:defRPr>
            </a:lvl1pPr>
            <a:lvl2pPr lvl="1" algn="l" rtl="0">
              <a:spcBef>
                <a:spcPts val="0"/>
              </a:spcBef>
              <a:spcAft>
                <a:spcPts val="0"/>
              </a:spcAft>
              <a:buSzPts val="5200"/>
              <a:buNone/>
              <a:defRPr sz="6933"/>
            </a:lvl2pPr>
            <a:lvl3pPr lvl="2" algn="l" rtl="0">
              <a:spcBef>
                <a:spcPts val="0"/>
              </a:spcBef>
              <a:spcAft>
                <a:spcPts val="0"/>
              </a:spcAft>
              <a:buSzPts val="5200"/>
              <a:buNone/>
              <a:defRPr sz="6933"/>
            </a:lvl3pPr>
            <a:lvl4pPr lvl="3" algn="l" rtl="0">
              <a:spcBef>
                <a:spcPts val="0"/>
              </a:spcBef>
              <a:spcAft>
                <a:spcPts val="0"/>
              </a:spcAft>
              <a:buSzPts val="5200"/>
              <a:buNone/>
              <a:defRPr sz="6933"/>
            </a:lvl4pPr>
            <a:lvl5pPr lvl="4" algn="l" rtl="0">
              <a:spcBef>
                <a:spcPts val="0"/>
              </a:spcBef>
              <a:spcAft>
                <a:spcPts val="0"/>
              </a:spcAft>
              <a:buSzPts val="5200"/>
              <a:buNone/>
              <a:defRPr sz="6933"/>
            </a:lvl5pPr>
            <a:lvl6pPr lvl="5" algn="l" rtl="0">
              <a:spcBef>
                <a:spcPts val="0"/>
              </a:spcBef>
              <a:spcAft>
                <a:spcPts val="0"/>
              </a:spcAft>
              <a:buSzPts val="5200"/>
              <a:buNone/>
              <a:defRPr sz="6933"/>
            </a:lvl6pPr>
            <a:lvl7pPr lvl="6" algn="l" rtl="0">
              <a:spcBef>
                <a:spcPts val="0"/>
              </a:spcBef>
              <a:spcAft>
                <a:spcPts val="0"/>
              </a:spcAft>
              <a:buSzPts val="5200"/>
              <a:buNone/>
              <a:defRPr sz="6933"/>
            </a:lvl7pPr>
            <a:lvl8pPr lvl="7" algn="l" rtl="0">
              <a:spcBef>
                <a:spcPts val="0"/>
              </a:spcBef>
              <a:spcAft>
                <a:spcPts val="0"/>
              </a:spcAft>
              <a:buSzPts val="5200"/>
              <a:buNone/>
              <a:defRPr sz="6933"/>
            </a:lvl8pPr>
            <a:lvl9pPr lvl="8" algn="l" rtl="0">
              <a:spcBef>
                <a:spcPts val="0"/>
              </a:spcBef>
              <a:spcAft>
                <a:spcPts val="0"/>
              </a:spcAft>
              <a:buSzPts val="5200"/>
              <a:buNone/>
              <a:defRPr sz="6933"/>
            </a:lvl9pPr>
          </a:lstStyle>
          <a:p>
            <a:r>
              <a:rPr lang="en-US"/>
              <a:t>Click to edit Master title style</a:t>
            </a:r>
            <a:endParaRPr/>
          </a:p>
        </p:txBody>
      </p:sp>
      <p:sp>
        <p:nvSpPr>
          <p:cNvPr id="17" name="Google Shape;17;p3"/>
          <p:cNvSpPr txBox="1">
            <a:spLocks noGrp="1"/>
          </p:cNvSpPr>
          <p:nvPr>
            <p:ph type="subTitle" idx="1"/>
          </p:nvPr>
        </p:nvSpPr>
        <p:spPr>
          <a:xfrm>
            <a:off x="5064284" y="3760300"/>
            <a:ext cx="5536800" cy="92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Dosis ExtraLight"/>
              <a:buNone/>
              <a:defRPr sz="2667">
                <a:latin typeface="Dosis ExtraLight"/>
                <a:ea typeface="Dosis ExtraLight"/>
                <a:cs typeface="Dosis ExtraLight"/>
                <a:sym typeface="Dosis ExtraLight"/>
              </a:defRPr>
            </a:lvl1pPr>
            <a:lvl2pPr lvl="1" rtl="0">
              <a:lnSpc>
                <a:spcPct val="100000"/>
              </a:lnSpc>
              <a:spcBef>
                <a:spcPts val="0"/>
              </a:spcBef>
              <a:spcAft>
                <a:spcPts val="0"/>
              </a:spcAft>
              <a:buSzPts val="2800"/>
              <a:buNone/>
              <a:defRPr sz="3733"/>
            </a:lvl2pPr>
            <a:lvl3pPr lvl="2" rtl="0">
              <a:lnSpc>
                <a:spcPct val="100000"/>
              </a:lnSpc>
              <a:spcBef>
                <a:spcPts val="0"/>
              </a:spcBef>
              <a:spcAft>
                <a:spcPts val="0"/>
              </a:spcAft>
              <a:buSzPts val="2800"/>
              <a:buNone/>
              <a:defRPr sz="3733"/>
            </a:lvl3pPr>
            <a:lvl4pPr lvl="3" rtl="0">
              <a:lnSpc>
                <a:spcPct val="100000"/>
              </a:lnSpc>
              <a:spcBef>
                <a:spcPts val="0"/>
              </a:spcBef>
              <a:spcAft>
                <a:spcPts val="0"/>
              </a:spcAft>
              <a:buSzPts val="2800"/>
              <a:buNone/>
              <a:defRPr sz="3733"/>
            </a:lvl4pPr>
            <a:lvl5pPr lvl="4" rtl="0">
              <a:lnSpc>
                <a:spcPct val="100000"/>
              </a:lnSpc>
              <a:spcBef>
                <a:spcPts val="0"/>
              </a:spcBef>
              <a:spcAft>
                <a:spcPts val="0"/>
              </a:spcAft>
              <a:buSzPts val="2800"/>
              <a:buNone/>
              <a:defRPr sz="3733"/>
            </a:lvl5pPr>
            <a:lvl6pPr lvl="5" rtl="0">
              <a:lnSpc>
                <a:spcPct val="100000"/>
              </a:lnSpc>
              <a:spcBef>
                <a:spcPts val="0"/>
              </a:spcBef>
              <a:spcAft>
                <a:spcPts val="0"/>
              </a:spcAft>
              <a:buSzPts val="2800"/>
              <a:buNone/>
              <a:defRPr sz="3733"/>
            </a:lvl6pPr>
            <a:lvl7pPr lvl="6" rtl="0">
              <a:lnSpc>
                <a:spcPct val="100000"/>
              </a:lnSpc>
              <a:spcBef>
                <a:spcPts val="0"/>
              </a:spcBef>
              <a:spcAft>
                <a:spcPts val="0"/>
              </a:spcAft>
              <a:buSzPts val="2800"/>
              <a:buNone/>
              <a:defRPr sz="3733"/>
            </a:lvl7pPr>
            <a:lvl8pPr lvl="7" rtl="0">
              <a:lnSpc>
                <a:spcPct val="100000"/>
              </a:lnSpc>
              <a:spcBef>
                <a:spcPts val="0"/>
              </a:spcBef>
              <a:spcAft>
                <a:spcPts val="0"/>
              </a:spcAft>
              <a:buSzPts val="2800"/>
              <a:buNone/>
              <a:defRPr sz="3733"/>
            </a:lvl8pPr>
            <a:lvl9pPr lvl="8" rtl="0">
              <a:lnSpc>
                <a:spcPct val="100000"/>
              </a:lnSpc>
              <a:spcBef>
                <a:spcPts val="0"/>
              </a:spcBef>
              <a:spcAft>
                <a:spcPts val="0"/>
              </a:spcAft>
              <a:buSzPts val="2800"/>
              <a:buNone/>
              <a:defRPr sz="3733"/>
            </a:lvl9pPr>
          </a:lstStyle>
          <a:p>
            <a:r>
              <a:rPr lang="en-US"/>
              <a:t>Click to edit Master subtitle style</a:t>
            </a:r>
            <a:endParaRPr/>
          </a:p>
        </p:txBody>
      </p:sp>
      <p:sp>
        <p:nvSpPr>
          <p:cNvPr id="18" name="Google Shape;18;p3"/>
          <p:cNvSpPr txBox="1">
            <a:spLocks noGrp="1"/>
          </p:cNvSpPr>
          <p:nvPr>
            <p:ph type="title" idx="2" hasCustomPrompt="1"/>
          </p:nvPr>
        </p:nvSpPr>
        <p:spPr>
          <a:xfrm>
            <a:off x="2214651" y="2788300"/>
            <a:ext cx="2467600" cy="179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000"/>
              <a:buFont typeface="Bevan"/>
              <a:buNone/>
              <a:defRPr sz="9333">
                <a:latin typeface="Bevan"/>
                <a:ea typeface="Bevan"/>
                <a:cs typeface="Bevan"/>
                <a:sym typeface="Bevan"/>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19" name="Google Shape;19;p3"/>
          <p:cNvSpPr/>
          <p:nvPr/>
        </p:nvSpPr>
        <p:spPr>
          <a:xfrm rot="-5400000" flipH="1">
            <a:off x="1990967" y="-4504007"/>
            <a:ext cx="5413099" cy="12512604"/>
          </a:xfrm>
          <a:custGeom>
            <a:avLst/>
            <a:gdLst/>
            <a:ahLst/>
            <a:cxnLst/>
            <a:rect l="l" t="t" r="r" b="b"/>
            <a:pathLst>
              <a:path w="28375" h="65590" extrusionOk="0">
                <a:moveTo>
                  <a:pt x="0" y="1"/>
                </a:moveTo>
                <a:lnTo>
                  <a:pt x="0" y="65590"/>
                </a:lnTo>
                <a:lnTo>
                  <a:pt x="2979" y="65590"/>
                </a:lnTo>
                <a:cubicBezTo>
                  <a:pt x="7151" y="61603"/>
                  <a:pt x="9082" y="55435"/>
                  <a:pt x="9408" y="49556"/>
                </a:cubicBezTo>
                <a:cubicBezTo>
                  <a:pt x="9790" y="42654"/>
                  <a:pt x="8384" y="35781"/>
                  <a:pt x="8177" y="28872"/>
                </a:cubicBezTo>
                <a:cubicBezTo>
                  <a:pt x="7970" y="21963"/>
                  <a:pt x="9188" y="14551"/>
                  <a:pt x="13902" y="9494"/>
                </a:cubicBezTo>
                <a:cubicBezTo>
                  <a:pt x="17131" y="6027"/>
                  <a:pt x="21883" y="4176"/>
                  <a:pt x="26608" y="4176"/>
                </a:cubicBezTo>
                <a:cubicBezTo>
                  <a:pt x="27198" y="4176"/>
                  <a:pt x="27788" y="4205"/>
                  <a:pt x="28374" y="4263"/>
                </a:cubicBezTo>
                <a:lnTo>
                  <a:pt x="28374"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 name="Google Shape;20;p3"/>
          <p:cNvSpPr/>
          <p:nvPr/>
        </p:nvSpPr>
        <p:spPr>
          <a:xfrm rot="-5400000" flipH="1">
            <a:off x="2270949" y="-1983784"/>
            <a:ext cx="5091803" cy="14750304"/>
          </a:xfrm>
          <a:custGeom>
            <a:avLst/>
            <a:gdLst/>
            <a:ahLst/>
            <a:cxnLst/>
            <a:rect l="l" t="t" r="r" b="b"/>
            <a:pathLst>
              <a:path w="28704" h="65588" extrusionOk="0">
                <a:moveTo>
                  <a:pt x="0" y="0"/>
                </a:moveTo>
                <a:lnTo>
                  <a:pt x="0" y="5968"/>
                </a:lnTo>
                <a:cubicBezTo>
                  <a:pt x="2652" y="4653"/>
                  <a:pt x="5293" y="3317"/>
                  <a:pt x="8108" y="2424"/>
                </a:cubicBezTo>
                <a:cubicBezTo>
                  <a:pt x="10064" y="1804"/>
                  <a:pt x="12152" y="1419"/>
                  <a:pt x="14206" y="1419"/>
                </a:cubicBezTo>
                <a:cubicBezTo>
                  <a:pt x="16383" y="1419"/>
                  <a:pt x="18523" y="1851"/>
                  <a:pt x="20431" y="2892"/>
                </a:cubicBezTo>
                <a:cubicBezTo>
                  <a:pt x="23716" y="4683"/>
                  <a:pt x="25901" y="8086"/>
                  <a:pt x="26919" y="11687"/>
                </a:cubicBezTo>
                <a:cubicBezTo>
                  <a:pt x="28703" y="17997"/>
                  <a:pt x="27234" y="24777"/>
                  <a:pt x="24998" y="30942"/>
                </a:cubicBezTo>
                <a:cubicBezTo>
                  <a:pt x="22760" y="37106"/>
                  <a:pt x="19753" y="43029"/>
                  <a:pt x="18339" y="49433"/>
                </a:cubicBezTo>
                <a:cubicBezTo>
                  <a:pt x="17152" y="54808"/>
                  <a:pt x="17252" y="60766"/>
                  <a:pt x="19716" y="65588"/>
                </a:cubicBezTo>
                <a:lnTo>
                  <a:pt x="28374" y="65588"/>
                </a:lnTo>
                <a:lnTo>
                  <a:pt x="2837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 name="Google Shape;21;p3"/>
          <p:cNvSpPr/>
          <p:nvPr/>
        </p:nvSpPr>
        <p:spPr>
          <a:xfrm rot="-5400000" flipH="1">
            <a:off x="9783029" y="-195300"/>
            <a:ext cx="2376784" cy="2640891"/>
          </a:xfrm>
          <a:custGeom>
            <a:avLst/>
            <a:gdLst/>
            <a:ahLst/>
            <a:cxnLst/>
            <a:rect l="l" t="t" r="r" b="b"/>
            <a:pathLst>
              <a:path w="28375" h="31528" extrusionOk="0">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 name="Google Shape;22;p3"/>
          <p:cNvSpPr/>
          <p:nvPr/>
        </p:nvSpPr>
        <p:spPr>
          <a:xfrm rot="8981331" flipH="1">
            <a:off x="465444" y="5035319"/>
            <a:ext cx="4370760" cy="4381184"/>
          </a:xfrm>
          <a:custGeom>
            <a:avLst/>
            <a:gdLst/>
            <a:ahLst/>
            <a:cxnLst/>
            <a:rect l="l" t="t" r="r" b="b"/>
            <a:pathLst>
              <a:path w="8840" h="8861" extrusionOk="0">
                <a:moveTo>
                  <a:pt x="5139" y="1"/>
                </a:moveTo>
                <a:cubicBezTo>
                  <a:pt x="4736" y="1"/>
                  <a:pt x="4334" y="100"/>
                  <a:pt x="3967" y="271"/>
                </a:cubicBezTo>
                <a:cubicBezTo>
                  <a:pt x="3960" y="274"/>
                  <a:pt x="3952" y="279"/>
                  <a:pt x="3945" y="282"/>
                </a:cubicBezTo>
                <a:cubicBezTo>
                  <a:pt x="3941" y="280"/>
                  <a:pt x="3936" y="279"/>
                  <a:pt x="3930" y="279"/>
                </a:cubicBezTo>
                <a:cubicBezTo>
                  <a:pt x="3926" y="279"/>
                  <a:pt x="3922" y="280"/>
                  <a:pt x="3919" y="280"/>
                </a:cubicBezTo>
                <a:cubicBezTo>
                  <a:pt x="3641" y="319"/>
                  <a:pt x="3396" y="474"/>
                  <a:pt x="3174" y="638"/>
                </a:cubicBezTo>
                <a:cubicBezTo>
                  <a:pt x="2936" y="818"/>
                  <a:pt x="2720" y="1026"/>
                  <a:pt x="2507" y="1237"/>
                </a:cubicBezTo>
                <a:cubicBezTo>
                  <a:pt x="2270" y="1473"/>
                  <a:pt x="2082" y="1737"/>
                  <a:pt x="1907" y="2021"/>
                </a:cubicBezTo>
                <a:cubicBezTo>
                  <a:pt x="1770" y="2242"/>
                  <a:pt x="1614" y="2456"/>
                  <a:pt x="1501" y="2692"/>
                </a:cubicBezTo>
                <a:cubicBezTo>
                  <a:pt x="1399" y="2907"/>
                  <a:pt x="1315" y="3356"/>
                  <a:pt x="1644" y="3356"/>
                </a:cubicBezTo>
                <a:cubicBezTo>
                  <a:pt x="1662" y="3356"/>
                  <a:pt x="1681" y="3355"/>
                  <a:pt x="1702" y="3352"/>
                </a:cubicBezTo>
                <a:cubicBezTo>
                  <a:pt x="2050" y="3303"/>
                  <a:pt x="2383" y="3058"/>
                  <a:pt x="2673" y="2874"/>
                </a:cubicBezTo>
                <a:cubicBezTo>
                  <a:pt x="2914" y="2723"/>
                  <a:pt x="3154" y="2580"/>
                  <a:pt x="3413" y="2461"/>
                </a:cubicBezTo>
                <a:cubicBezTo>
                  <a:pt x="3490" y="2425"/>
                  <a:pt x="3642" y="2342"/>
                  <a:pt x="3753" y="2342"/>
                </a:cubicBezTo>
                <a:cubicBezTo>
                  <a:pt x="3776" y="2342"/>
                  <a:pt x="3798" y="2346"/>
                  <a:pt x="3817" y="2354"/>
                </a:cubicBezTo>
                <a:cubicBezTo>
                  <a:pt x="3941" y="2413"/>
                  <a:pt x="3641" y="2837"/>
                  <a:pt x="3600" y="2889"/>
                </a:cubicBezTo>
                <a:cubicBezTo>
                  <a:pt x="3415" y="3128"/>
                  <a:pt x="3174" y="3322"/>
                  <a:pt x="2941" y="3513"/>
                </a:cubicBezTo>
                <a:cubicBezTo>
                  <a:pt x="2704" y="3708"/>
                  <a:pt x="2477" y="3912"/>
                  <a:pt x="2257" y="4127"/>
                </a:cubicBezTo>
                <a:cubicBezTo>
                  <a:pt x="1770" y="4599"/>
                  <a:pt x="1351" y="5134"/>
                  <a:pt x="981" y="5699"/>
                </a:cubicBezTo>
                <a:cubicBezTo>
                  <a:pt x="592" y="6295"/>
                  <a:pt x="331" y="6979"/>
                  <a:pt x="182" y="7673"/>
                </a:cubicBezTo>
                <a:cubicBezTo>
                  <a:pt x="137" y="7884"/>
                  <a:pt x="75" y="8094"/>
                  <a:pt x="43" y="8309"/>
                </a:cubicBezTo>
                <a:cubicBezTo>
                  <a:pt x="21" y="8455"/>
                  <a:pt x="0" y="8631"/>
                  <a:pt x="79" y="8764"/>
                </a:cubicBezTo>
                <a:cubicBezTo>
                  <a:pt x="122" y="8835"/>
                  <a:pt x="191" y="8861"/>
                  <a:pt x="264" y="8861"/>
                </a:cubicBezTo>
                <a:cubicBezTo>
                  <a:pt x="328" y="8861"/>
                  <a:pt x="396" y="8841"/>
                  <a:pt x="452" y="8816"/>
                </a:cubicBezTo>
                <a:cubicBezTo>
                  <a:pt x="726" y="8694"/>
                  <a:pt x="982" y="8500"/>
                  <a:pt x="1225" y="8325"/>
                </a:cubicBezTo>
                <a:cubicBezTo>
                  <a:pt x="1750" y="7954"/>
                  <a:pt x="2241" y="7539"/>
                  <a:pt x="2733" y="7128"/>
                </a:cubicBezTo>
                <a:cubicBezTo>
                  <a:pt x="3243" y="6706"/>
                  <a:pt x="3757" y="6289"/>
                  <a:pt x="4312" y="5926"/>
                </a:cubicBezTo>
                <a:cubicBezTo>
                  <a:pt x="4586" y="5747"/>
                  <a:pt x="4870" y="5585"/>
                  <a:pt x="5164" y="5443"/>
                </a:cubicBezTo>
                <a:cubicBezTo>
                  <a:pt x="5189" y="5430"/>
                  <a:pt x="5343" y="5337"/>
                  <a:pt x="5403" y="5337"/>
                </a:cubicBezTo>
                <a:cubicBezTo>
                  <a:pt x="5412" y="5337"/>
                  <a:pt x="5420" y="5339"/>
                  <a:pt x="5424" y="5345"/>
                </a:cubicBezTo>
                <a:cubicBezTo>
                  <a:pt x="5454" y="5392"/>
                  <a:pt x="5427" y="5504"/>
                  <a:pt x="5424" y="5555"/>
                </a:cubicBezTo>
                <a:cubicBezTo>
                  <a:pt x="5413" y="5721"/>
                  <a:pt x="5438" y="5901"/>
                  <a:pt x="5568" y="6018"/>
                </a:cubicBezTo>
                <a:cubicBezTo>
                  <a:pt x="5624" y="6069"/>
                  <a:pt x="5691" y="6088"/>
                  <a:pt x="5761" y="6088"/>
                </a:cubicBezTo>
                <a:cubicBezTo>
                  <a:pt x="5827" y="6088"/>
                  <a:pt x="5894" y="6071"/>
                  <a:pt x="5955" y="6046"/>
                </a:cubicBezTo>
                <a:cubicBezTo>
                  <a:pt x="6289" y="5906"/>
                  <a:pt x="6553" y="5598"/>
                  <a:pt x="6793" y="5339"/>
                </a:cubicBezTo>
                <a:cubicBezTo>
                  <a:pt x="6968" y="5150"/>
                  <a:pt x="7106" y="4927"/>
                  <a:pt x="7269" y="4727"/>
                </a:cubicBezTo>
                <a:cubicBezTo>
                  <a:pt x="7497" y="4449"/>
                  <a:pt x="7743" y="4184"/>
                  <a:pt x="7985" y="3917"/>
                </a:cubicBezTo>
                <a:cubicBezTo>
                  <a:pt x="8197" y="3681"/>
                  <a:pt x="8404" y="3432"/>
                  <a:pt x="8579" y="3166"/>
                </a:cubicBezTo>
                <a:cubicBezTo>
                  <a:pt x="8656" y="3046"/>
                  <a:pt x="8840" y="2746"/>
                  <a:pt x="8631" y="2652"/>
                </a:cubicBezTo>
                <a:cubicBezTo>
                  <a:pt x="8590" y="2633"/>
                  <a:pt x="8546" y="2626"/>
                  <a:pt x="8499" y="2626"/>
                </a:cubicBezTo>
                <a:cubicBezTo>
                  <a:pt x="8375" y="2626"/>
                  <a:pt x="8238" y="2676"/>
                  <a:pt x="8127" y="2691"/>
                </a:cubicBezTo>
                <a:cubicBezTo>
                  <a:pt x="7944" y="2714"/>
                  <a:pt x="7762" y="2746"/>
                  <a:pt x="7580" y="2774"/>
                </a:cubicBezTo>
                <a:cubicBezTo>
                  <a:pt x="7335" y="2810"/>
                  <a:pt x="7075" y="2850"/>
                  <a:pt x="6819" y="2850"/>
                </a:cubicBezTo>
                <a:cubicBezTo>
                  <a:pt x="6654" y="2850"/>
                  <a:pt x="6490" y="2833"/>
                  <a:pt x="6334" y="2789"/>
                </a:cubicBezTo>
                <a:cubicBezTo>
                  <a:pt x="6175" y="2743"/>
                  <a:pt x="6034" y="2647"/>
                  <a:pt x="5977" y="2487"/>
                </a:cubicBezTo>
                <a:cubicBezTo>
                  <a:pt x="5913" y="2301"/>
                  <a:pt x="5958" y="2075"/>
                  <a:pt x="6000" y="1890"/>
                </a:cubicBezTo>
                <a:cubicBezTo>
                  <a:pt x="6088" y="1510"/>
                  <a:pt x="6276" y="1145"/>
                  <a:pt x="6301" y="752"/>
                </a:cubicBezTo>
                <a:cubicBezTo>
                  <a:pt x="6327" y="353"/>
                  <a:pt x="6031" y="145"/>
                  <a:pt x="5674" y="62"/>
                </a:cubicBezTo>
                <a:cubicBezTo>
                  <a:pt x="5497" y="20"/>
                  <a:pt x="5318" y="1"/>
                  <a:pt x="5139"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spTree>
    <p:extLst>
      <p:ext uri="{BB962C8B-B14F-4D97-AF65-F5344CB8AC3E}">
        <p14:creationId xmlns:p14="http://schemas.microsoft.com/office/powerpoint/2010/main" val="41722058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3">
  <p:cSld name="Title only 3">
    <p:bg>
      <p:bgPr>
        <a:solidFill>
          <a:schemeClr val="lt2"/>
        </a:solidFill>
        <a:effectLst/>
      </p:bgPr>
    </p:bg>
    <p:spTree>
      <p:nvGrpSpPr>
        <p:cNvPr id="1" name="Shape 252"/>
        <p:cNvGrpSpPr/>
        <p:nvPr/>
      </p:nvGrpSpPr>
      <p:grpSpPr>
        <a:xfrm>
          <a:off x="0" y="0"/>
          <a:ext cx="0" cy="0"/>
          <a:chOff x="0" y="0"/>
          <a:chExt cx="0" cy="0"/>
        </a:xfrm>
      </p:grpSpPr>
      <p:sp>
        <p:nvSpPr>
          <p:cNvPr id="253" name="Google Shape;253;p25"/>
          <p:cNvSpPr txBox="1">
            <a:spLocks noGrp="1"/>
          </p:cNvSpPr>
          <p:nvPr>
            <p:ph type="title"/>
          </p:nvPr>
        </p:nvSpPr>
        <p:spPr>
          <a:xfrm>
            <a:off x="950967" y="719333"/>
            <a:ext cx="10290000" cy="63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Font typeface="Bevan"/>
              <a:buNone/>
              <a:defRPr>
                <a:latin typeface="Bevan"/>
                <a:ea typeface="Bevan"/>
                <a:cs typeface="Bevan"/>
                <a:sym typeface="Bev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254" name="Google Shape;254;p25"/>
          <p:cNvSpPr/>
          <p:nvPr/>
        </p:nvSpPr>
        <p:spPr>
          <a:xfrm rot="-5400000" flipH="1">
            <a:off x="2475428" y="-1488436"/>
            <a:ext cx="5091803" cy="14503475"/>
          </a:xfrm>
          <a:custGeom>
            <a:avLst/>
            <a:gdLst/>
            <a:ahLst/>
            <a:cxnLst/>
            <a:rect l="l" t="t" r="r" b="b"/>
            <a:pathLst>
              <a:path w="28704" h="65588" extrusionOk="0">
                <a:moveTo>
                  <a:pt x="0" y="0"/>
                </a:moveTo>
                <a:lnTo>
                  <a:pt x="0" y="5968"/>
                </a:lnTo>
                <a:cubicBezTo>
                  <a:pt x="2652" y="4653"/>
                  <a:pt x="5293" y="3317"/>
                  <a:pt x="8108" y="2424"/>
                </a:cubicBezTo>
                <a:cubicBezTo>
                  <a:pt x="10064" y="1804"/>
                  <a:pt x="12152" y="1419"/>
                  <a:pt x="14206" y="1419"/>
                </a:cubicBezTo>
                <a:cubicBezTo>
                  <a:pt x="16383" y="1419"/>
                  <a:pt x="18523" y="1851"/>
                  <a:pt x="20431" y="2892"/>
                </a:cubicBezTo>
                <a:cubicBezTo>
                  <a:pt x="23716" y="4683"/>
                  <a:pt x="25901" y="8086"/>
                  <a:pt x="26919" y="11687"/>
                </a:cubicBezTo>
                <a:cubicBezTo>
                  <a:pt x="28703" y="17997"/>
                  <a:pt x="27234" y="24777"/>
                  <a:pt x="24998" y="30942"/>
                </a:cubicBezTo>
                <a:cubicBezTo>
                  <a:pt x="22760" y="37106"/>
                  <a:pt x="19753" y="43029"/>
                  <a:pt x="18339" y="49433"/>
                </a:cubicBezTo>
                <a:cubicBezTo>
                  <a:pt x="17152" y="54808"/>
                  <a:pt x="17252" y="60766"/>
                  <a:pt x="19716" y="65588"/>
                </a:cubicBezTo>
                <a:lnTo>
                  <a:pt x="28374" y="65588"/>
                </a:lnTo>
                <a:lnTo>
                  <a:pt x="2837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5" name="Google Shape;255;p25"/>
          <p:cNvSpPr/>
          <p:nvPr/>
        </p:nvSpPr>
        <p:spPr>
          <a:xfrm rot="-7620047">
            <a:off x="3539210" y="5095692"/>
            <a:ext cx="2360873" cy="2894465"/>
          </a:xfrm>
          <a:custGeom>
            <a:avLst/>
            <a:gdLst/>
            <a:ahLst/>
            <a:cxnLst/>
            <a:rect l="l" t="t" r="r" b="b"/>
            <a:pathLst>
              <a:path w="6827" h="8370" extrusionOk="0">
                <a:moveTo>
                  <a:pt x="4843" y="0"/>
                </a:moveTo>
                <a:cubicBezTo>
                  <a:pt x="4755" y="0"/>
                  <a:pt x="4660" y="45"/>
                  <a:pt x="4589" y="82"/>
                </a:cubicBezTo>
                <a:cubicBezTo>
                  <a:pt x="4440" y="159"/>
                  <a:pt x="4308" y="269"/>
                  <a:pt x="4181" y="375"/>
                </a:cubicBezTo>
                <a:cubicBezTo>
                  <a:pt x="3954" y="569"/>
                  <a:pt x="3747" y="783"/>
                  <a:pt x="3538" y="995"/>
                </a:cubicBezTo>
                <a:cubicBezTo>
                  <a:pt x="3442" y="1093"/>
                  <a:pt x="3371" y="1218"/>
                  <a:pt x="3276" y="1319"/>
                </a:cubicBezTo>
                <a:cubicBezTo>
                  <a:pt x="3221" y="1377"/>
                  <a:pt x="3165" y="1435"/>
                  <a:pt x="3103" y="1483"/>
                </a:cubicBezTo>
                <a:cubicBezTo>
                  <a:pt x="3080" y="1501"/>
                  <a:pt x="3058" y="1518"/>
                  <a:pt x="3036" y="1534"/>
                </a:cubicBezTo>
                <a:cubicBezTo>
                  <a:pt x="3026" y="1543"/>
                  <a:pt x="3015" y="1550"/>
                  <a:pt x="3004" y="1558"/>
                </a:cubicBezTo>
                <a:lnTo>
                  <a:pt x="3002" y="1558"/>
                </a:lnTo>
                <a:cubicBezTo>
                  <a:pt x="2903" y="1413"/>
                  <a:pt x="2922" y="1249"/>
                  <a:pt x="2924" y="1081"/>
                </a:cubicBezTo>
                <a:cubicBezTo>
                  <a:pt x="2925" y="939"/>
                  <a:pt x="2927" y="745"/>
                  <a:pt x="2806" y="644"/>
                </a:cubicBezTo>
                <a:cubicBezTo>
                  <a:pt x="2761" y="607"/>
                  <a:pt x="2711" y="591"/>
                  <a:pt x="2661" y="591"/>
                </a:cubicBezTo>
                <a:cubicBezTo>
                  <a:pt x="2554" y="591"/>
                  <a:pt x="2446" y="665"/>
                  <a:pt x="2380" y="749"/>
                </a:cubicBezTo>
                <a:cubicBezTo>
                  <a:pt x="2239" y="931"/>
                  <a:pt x="2172" y="1172"/>
                  <a:pt x="2114" y="1390"/>
                </a:cubicBezTo>
                <a:cubicBezTo>
                  <a:pt x="2029" y="1700"/>
                  <a:pt x="1904" y="1992"/>
                  <a:pt x="1785" y="2290"/>
                </a:cubicBezTo>
                <a:cubicBezTo>
                  <a:pt x="1642" y="2647"/>
                  <a:pt x="1519" y="3013"/>
                  <a:pt x="1365" y="3367"/>
                </a:cubicBezTo>
                <a:cubicBezTo>
                  <a:pt x="1209" y="3722"/>
                  <a:pt x="1011" y="4056"/>
                  <a:pt x="854" y="4410"/>
                </a:cubicBezTo>
                <a:cubicBezTo>
                  <a:pt x="701" y="4754"/>
                  <a:pt x="551" y="5099"/>
                  <a:pt x="414" y="5449"/>
                </a:cubicBezTo>
                <a:cubicBezTo>
                  <a:pt x="347" y="5619"/>
                  <a:pt x="302" y="5808"/>
                  <a:pt x="220" y="5973"/>
                </a:cubicBezTo>
                <a:cubicBezTo>
                  <a:pt x="159" y="6097"/>
                  <a:pt x="102" y="6223"/>
                  <a:pt x="66" y="6359"/>
                </a:cubicBezTo>
                <a:cubicBezTo>
                  <a:pt x="0" y="6607"/>
                  <a:pt x="63" y="6847"/>
                  <a:pt x="232" y="7022"/>
                </a:cubicBezTo>
                <a:cubicBezTo>
                  <a:pt x="224" y="7054"/>
                  <a:pt x="217" y="7087"/>
                  <a:pt x="211" y="7121"/>
                </a:cubicBezTo>
                <a:cubicBezTo>
                  <a:pt x="143" y="7465"/>
                  <a:pt x="133" y="7776"/>
                  <a:pt x="259" y="8108"/>
                </a:cubicBezTo>
                <a:cubicBezTo>
                  <a:pt x="316" y="8258"/>
                  <a:pt x="435" y="8370"/>
                  <a:pt x="592" y="8370"/>
                </a:cubicBezTo>
                <a:cubicBezTo>
                  <a:pt x="611" y="8370"/>
                  <a:pt x="631" y="8368"/>
                  <a:pt x="651" y="8365"/>
                </a:cubicBezTo>
                <a:cubicBezTo>
                  <a:pt x="855" y="8331"/>
                  <a:pt x="1029" y="8189"/>
                  <a:pt x="1180" y="8057"/>
                </a:cubicBezTo>
                <a:cubicBezTo>
                  <a:pt x="1391" y="7875"/>
                  <a:pt x="1567" y="7666"/>
                  <a:pt x="1750" y="7456"/>
                </a:cubicBezTo>
                <a:cubicBezTo>
                  <a:pt x="1988" y="7183"/>
                  <a:pt x="2236" y="6915"/>
                  <a:pt x="2503" y="6669"/>
                </a:cubicBezTo>
                <a:cubicBezTo>
                  <a:pt x="2577" y="6599"/>
                  <a:pt x="2653" y="6540"/>
                  <a:pt x="2712" y="6458"/>
                </a:cubicBezTo>
                <a:cubicBezTo>
                  <a:pt x="2759" y="6394"/>
                  <a:pt x="2810" y="6333"/>
                  <a:pt x="2861" y="6272"/>
                </a:cubicBezTo>
                <a:cubicBezTo>
                  <a:pt x="2997" y="6107"/>
                  <a:pt x="3139" y="5950"/>
                  <a:pt x="3292" y="5802"/>
                </a:cubicBezTo>
                <a:cubicBezTo>
                  <a:pt x="3376" y="5723"/>
                  <a:pt x="3654" y="5456"/>
                  <a:pt x="3837" y="5456"/>
                </a:cubicBezTo>
                <a:cubicBezTo>
                  <a:pt x="3905" y="5456"/>
                  <a:pt x="3960" y="5492"/>
                  <a:pt x="3987" y="5588"/>
                </a:cubicBezTo>
                <a:cubicBezTo>
                  <a:pt x="4023" y="5718"/>
                  <a:pt x="3975" y="5872"/>
                  <a:pt x="3938" y="5995"/>
                </a:cubicBezTo>
                <a:cubicBezTo>
                  <a:pt x="3881" y="6180"/>
                  <a:pt x="3801" y="6357"/>
                  <a:pt x="3716" y="6531"/>
                </a:cubicBezTo>
                <a:cubicBezTo>
                  <a:pt x="3553" y="6869"/>
                  <a:pt x="3362" y="7192"/>
                  <a:pt x="3189" y="7524"/>
                </a:cubicBezTo>
                <a:cubicBezTo>
                  <a:pt x="3147" y="7604"/>
                  <a:pt x="3101" y="7737"/>
                  <a:pt x="3066" y="7791"/>
                </a:cubicBezTo>
                <a:cubicBezTo>
                  <a:pt x="2980" y="7921"/>
                  <a:pt x="2903" y="8244"/>
                  <a:pt x="3078" y="8331"/>
                </a:cubicBezTo>
                <a:cubicBezTo>
                  <a:pt x="3104" y="8344"/>
                  <a:pt x="3130" y="8350"/>
                  <a:pt x="3155" y="8350"/>
                </a:cubicBezTo>
                <a:cubicBezTo>
                  <a:pt x="3284" y="8350"/>
                  <a:pt x="3405" y="8205"/>
                  <a:pt x="3471" y="8117"/>
                </a:cubicBezTo>
                <a:cubicBezTo>
                  <a:pt x="3531" y="8039"/>
                  <a:pt x="3584" y="7957"/>
                  <a:pt x="3633" y="7872"/>
                </a:cubicBezTo>
                <a:cubicBezTo>
                  <a:pt x="3693" y="7769"/>
                  <a:pt x="3761" y="7676"/>
                  <a:pt x="3828" y="7578"/>
                </a:cubicBezTo>
                <a:cubicBezTo>
                  <a:pt x="4213" y="7023"/>
                  <a:pt x="4474" y="6394"/>
                  <a:pt x="4734" y="5776"/>
                </a:cubicBezTo>
                <a:cubicBezTo>
                  <a:pt x="4873" y="5447"/>
                  <a:pt x="5011" y="5116"/>
                  <a:pt x="5170" y="4797"/>
                </a:cubicBezTo>
                <a:cubicBezTo>
                  <a:pt x="5329" y="4481"/>
                  <a:pt x="5512" y="4178"/>
                  <a:pt x="5696" y="3877"/>
                </a:cubicBezTo>
                <a:cubicBezTo>
                  <a:pt x="5993" y="3389"/>
                  <a:pt x="6267" y="2892"/>
                  <a:pt x="6509" y="2375"/>
                </a:cubicBezTo>
                <a:cubicBezTo>
                  <a:pt x="6606" y="2167"/>
                  <a:pt x="6694" y="1952"/>
                  <a:pt x="6752" y="1730"/>
                </a:cubicBezTo>
                <a:cubicBezTo>
                  <a:pt x="6797" y="1555"/>
                  <a:pt x="6826" y="1357"/>
                  <a:pt x="6748" y="1189"/>
                </a:cubicBezTo>
                <a:cubicBezTo>
                  <a:pt x="6695" y="1078"/>
                  <a:pt x="6578" y="1041"/>
                  <a:pt x="6459" y="1041"/>
                </a:cubicBezTo>
                <a:cubicBezTo>
                  <a:pt x="6373" y="1041"/>
                  <a:pt x="6286" y="1060"/>
                  <a:pt x="6219" y="1084"/>
                </a:cubicBezTo>
                <a:cubicBezTo>
                  <a:pt x="6006" y="1161"/>
                  <a:pt x="5820" y="1314"/>
                  <a:pt x="5658" y="1469"/>
                </a:cubicBezTo>
                <a:cubicBezTo>
                  <a:pt x="5447" y="1667"/>
                  <a:pt x="5292" y="1878"/>
                  <a:pt x="5152" y="2132"/>
                </a:cubicBezTo>
                <a:cubicBezTo>
                  <a:pt x="5013" y="2384"/>
                  <a:pt x="4881" y="2627"/>
                  <a:pt x="4673" y="2829"/>
                </a:cubicBezTo>
                <a:cubicBezTo>
                  <a:pt x="4586" y="2914"/>
                  <a:pt x="4495" y="2997"/>
                  <a:pt x="4396" y="3068"/>
                </a:cubicBezTo>
                <a:cubicBezTo>
                  <a:pt x="4348" y="3104"/>
                  <a:pt x="4302" y="3128"/>
                  <a:pt x="4255" y="3128"/>
                </a:cubicBezTo>
                <a:cubicBezTo>
                  <a:pt x="4216" y="3128"/>
                  <a:pt x="4177" y="3111"/>
                  <a:pt x="4136" y="3070"/>
                </a:cubicBezTo>
                <a:cubicBezTo>
                  <a:pt x="4005" y="2939"/>
                  <a:pt x="4082" y="2658"/>
                  <a:pt x="4121" y="2505"/>
                </a:cubicBezTo>
                <a:cubicBezTo>
                  <a:pt x="4264" y="1960"/>
                  <a:pt x="4641" y="1524"/>
                  <a:pt x="4890" y="1027"/>
                </a:cubicBezTo>
                <a:cubicBezTo>
                  <a:pt x="5005" y="802"/>
                  <a:pt x="5101" y="544"/>
                  <a:pt x="5083" y="286"/>
                </a:cubicBezTo>
                <a:cubicBezTo>
                  <a:pt x="5075" y="171"/>
                  <a:pt x="5034" y="57"/>
                  <a:pt x="4919" y="14"/>
                </a:cubicBezTo>
                <a:cubicBezTo>
                  <a:pt x="4895" y="4"/>
                  <a:pt x="4869" y="0"/>
                  <a:pt x="4843"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6" name="Google Shape;256;p25"/>
          <p:cNvSpPr/>
          <p:nvPr/>
        </p:nvSpPr>
        <p:spPr>
          <a:xfrm>
            <a:off x="-427766" y="-499099"/>
            <a:ext cx="3006425" cy="7438780"/>
          </a:xfrm>
          <a:custGeom>
            <a:avLst/>
            <a:gdLst/>
            <a:ahLst/>
            <a:cxnLst/>
            <a:rect l="l" t="t" r="r" b="b"/>
            <a:pathLst>
              <a:path w="28375" h="65590" extrusionOk="0">
                <a:moveTo>
                  <a:pt x="0" y="1"/>
                </a:moveTo>
                <a:lnTo>
                  <a:pt x="0" y="65590"/>
                </a:lnTo>
                <a:lnTo>
                  <a:pt x="2979" y="65590"/>
                </a:lnTo>
                <a:cubicBezTo>
                  <a:pt x="7151" y="61603"/>
                  <a:pt x="9082" y="55435"/>
                  <a:pt x="9408" y="49556"/>
                </a:cubicBezTo>
                <a:cubicBezTo>
                  <a:pt x="9790" y="42654"/>
                  <a:pt x="8384" y="35781"/>
                  <a:pt x="8177" y="28872"/>
                </a:cubicBezTo>
                <a:cubicBezTo>
                  <a:pt x="7970" y="21963"/>
                  <a:pt x="9188" y="14551"/>
                  <a:pt x="13902" y="9494"/>
                </a:cubicBezTo>
                <a:cubicBezTo>
                  <a:pt x="17131" y="6027"/>
                  <a:pt x="21883" y="4176"/>
                  <a:pt x="26608" y="4176"/>
                </a:cubicBezTo>
                <a:cubicBezTo>
                  <a:pt x="27198" y="4176"/>
                  <a:pt x="27788" y="4205"/>
                  <a:pt x="28374" y="4263"/>
                </a:cubicBezTo>
                <a:lnTo>
                  <a:pt x="28374"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065636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Key numbers 2">
  <p:cSld name="Key numbers 2">
    <p:bg>
      <p:bgPr>
        <a:solidFill>
          <a:schemeClr val="lt2"/>
        </a:solidFill>
        <a:effectLst/>
      </p:bgPr>
    </p:bg>
    <p:spTree>
      <p:nvGrpSpPr>
        <p:cNvPr id="1" name="Shape 257"/>
        <p:cNvGrpSpPr/>
        <p:nvPr/>
      </p:nvGrpSpPr>
      <p:grpSpPr>
        <a:xfrm>
          <a:off x="0" y="0"/>
          <a:ext cx="0" cy="0"/>
          <a:chOff x="0" y="0"/>
          <a:chExt cx="0" cy="0"/>
        </a:xfrm>
      </p:grpSpPr>
      <p:sp>
        <p:nvSpPr>
          <p:cNvPr id="258" name="Google Shape;258;p26"/>
          <p:cNvSpPr txBox="1">
            <a:spLocks noGrp="1"/>
          </p:cNvSpPr>
          <p:nvPr>
            <p:ph type="title" hasCustomPrompt="1"/>
          </p:nvPr>
        </p:nvSpPr>
        <p:spPr>
          <a:xfrm>
            <a:off x="3523600" y="938267"/>
            <a:ext cx="5144800" cy="104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Bevan"/>
              <a:buNone/>
              <a:defRPr sz="4000">
                <a:latin typeface="Bevan"/>
                <a:ea typeface="Bevan"/>
                <a:cs typeface="Bevan"/>
                <a:sym typeface="Bevan"/>
              </a:defRPr>
            </a:lvl1pPr>
            <a:lvl2pPr lvl="1" algn="ctr" rtl="0">
              <a:spcBef>
                <a:spcPts val="0"/>
              </a:spcBef>
              <a:spcAft>
                <a:spcPts val="0"/>
              </a:spcAft>
              <a:buClr>
                <a:schemeClr val="dk2"/>
              </a:buClr>
              <a:buSzPts val="3000"/>
              <a:buNone/>
              <a:defRPr sz="4000">
                <a:solidFill>
                  <a:schemeClr val="dk2"/>
                </a:solidFill>
              </a:defRPr>
            </a:lvl2pPr>
            <a:lvl3pPr lvl="2" algn="ctr" rtl="0">
              <a:spcBef>
                <a:spcPts val="0"/>
              </a:spcBef>
              <a:spcAft>
                <a:spcPts val="0"/>
              </a:spcAft>
              <a:buClr>
                <a:schemeClr val="dk2"/>
              </a:buClr>
              <a:buSzPts val="3000"/>
              <a:buNone/>
              <a:defRPr sz="4000">
                <a:solidFill>
                  <a:schemeClr val="dk2"/>
                </a:solidFill>
              </a:defRPr>
            </a:lvl3pPr>
            <a:lvl4pPr lvl="3" algn="ctr" rtl="0">
              <a:spcBef>
                <a:spcPts val="0"/>
              </a:spcBef>
              <a:spcAft>
                <a:spcPts val="0"/>
              </a:spcAft>
              <a:buClr>
                <a:schemeClr val="dk2"/>
              </a:buClr>
              <a:buSzPts val="3000"/>
              <a:buNone/>
              <a:defRPr sz="4000">
                <a:solidFill>
                  <a:schemeClr val="dk2"/>
                </a:solidFill>
              </a:defRPr>
            </a:lvl4pPr>
            <a:lvl5pPr lvl="4" algn="ctr" rtl="0">
              <a:spcBef>
                <a:spcPts val="0"/>
              </a:spcBef>
              <a:spcAft>
                <a:spcPts val="0"/>
              </a:spcAft>
              <a:buClr>
                <a:schemeClr val="dk2"/>
              </a:buClr>
              <a:buSzPts val="3000"/>
              <a:buNone/>
              <a:defRPr sz="4000">
                <a:solidFill>
                  <a:schemeClr val="dk2"/>
                </a:solidFill>
              </a:defRPr>
            </a:lvl5pPr>
            <a:lvl6pPr lvl="5" algn="ctr" rtl="0">
              <a:spcBef>
                <a:spcPts val="0"/>
              </a:spcBef>
              <a:spcAft>
                <a:spcPts val="0"/>
              </a:spcAft>
              <a:buClr>
                <a:schemeClr val="dk2"/>
              </a:buClr>
              <a:buSzPts val="3000"/>
              <a:buNone/>
              <a:defRPr sz="4000">
                <a:solidFill>
                  <a:schemeClr val="dk2"/>
                </a:solidFill>
              </a:defRPr>
            </a:lvl6pPr>
            <a:lvl7pPr lvl="6" algn="ctr" rtl="0">
              <a:spcBef>
                <a:spcPts val="0"/>
              </a:spcBef>
              <a:spcAft>
                <a:spcPts val="0"/>
              </a:spcAft>
              <a:buClr>
                <a:schemeClr val="dk2"/>
              </a:buClr>
              <a:buSzPts val="3000"/>
              <a:buNone/>
              <a:defRPr sz="4000">
                <a:solidFill>
                  <a:schemeClr val="dk2"/>
                </a:solidFill>
              </a:defRPr>
            </a:lvl7pPr>
            <a:lvl8pPr lvl="7" algn="ctr" rtl="0">
              <a:spcBef>
                <a:spcPts val="0"/>
              </a:spcBef>
              <a:spcAft>
                <a:spcPts val="0"/>
              </a:spcAft>
              <a:buClr>
                <a:schemeClr val="dk2"/>
              </a:buClr>
              <a:buSzPts val="3000"/>
              <a:buNone/>
              <a:defRPr sz="4000">
                <a:solidFill>
                  <a:schemeClr val="dk2"/>
                </a:solidFill>
              </a:defRPr>
            </a:lvl8pPr>
            <a:lvl9pPr lvl="8" algn="ctr" rtl="0">
              <a:spcBef>
                <a:spcPts val="0"/>
              </a:spcBef>
              <a:spcAft>
                <a:spcPts val="0"/>
              </a:spcAft>
              <a:buClr>
                <a:schemeClr val="dk2"/>
              </a:buClr>
              <a:buSzPts val="3000"/>
              <a:buNone/>
              <a:defRPr sz="4000">
                <a:solidFill>
                  <a:schemeClr val="dk2"/>
                </a:solidFill>
              </a:defRPr>
            </a:lvl9pPr>
          </a:lstStyle>
          <a:p>
            <a:r>
              <a:t>xx%</a:t>
            </a:r>
          </a:p>
        </p:txBody>
      </p:sp>
      <p:sp>
        <p:nvSpPr>
          <p:cNvPr id="259" name="Google Shape;259;p26"/>
          <p:cNvSpPr txBox="1">
            <a:spLocks noGrp="1"/>
          </p:cNvSpPr>
          <p:nvPr>
            <p:ph type="subTitle" idx="1"/>
          </p:nvPr>
        </p:nvSpPr>
        <p:spPr>
          <a:xfrm>
            <a:off x="3523600" y="1807933"/>
            <a:ext cx="5144800" cy="59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Dosis"/>
              <a:buNone/>
              <a:defRPr sz="2133">
                <a:latin typeface="Dosis"/>
                <a:ea typeface="Dosis"/>
                <a:cs typeface="Dosis"/>
                <a:sym typeface="Dosis"/>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a:t>Click to edit Master subtitle style</a:t>
            </a:r>
            <a:endParaRPr/>
          </a:p>
        </p:txBody>
      </p:sp>
      <p:sp>
        <p:nvSpPr>
          <p:cNvPr id="260" name="Google Shape;260;p26"/>
          <p:cNvSpPr txBox="1">
            <a:spLocks noGrp="1"/>
          </p:cNvSpPr>
          <p:nvPr>
            <p:ph type="title" idx="2" hasCustomPrompt="1"/>
          </p:nvPr>
        </p:nvSpPr>
        <p:spPr>
          <a:xfrm>
            <a:off x="3523600" y="4450867"/>
            <a:ext cx="5144800" cy="104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Bevan"/>
              <a:buNone/>
              <a:defRPr sz="4000">
                <a:latin typeface="Bevan"/>
                <a:ea typeface="Bevan"/>
                <a:cs typeface="Bevan"/>
                <a:sym typeface="Bevan"/>
              </a:defRPr>
            </a:lvl1pPr>
            <a:lvl2pPr lvl="1" algn="ctr" rtl="0">
              <a:spcBef>
                <a:spcPts val="0"/>
              </a:spcBef>
              <a:spcAft>
                <a:spcPts val="0"/>
              </a:spcAft>
              <a:buClr>
                <a:schemeClr val="dk2"/>
              </a:buClr>
              <a:buSzPts val="3000"/>
              <a:buNone/>
              <a:defRPr sz="4000">
                <a:solidFill>
                  <a:schemeClr val="dk2"/>
                </a:solidFill>
              </a:defRPr>
            </a:lvl2pPr>
            <a:lvl3pPr lvl="2" algn="ctr" rtl="0">
              <a:spcBef>
                <a:spcPts val="0"/>
              </a:spcBef>
              <a:spcAft>
                <a:spcPts val="0"/>
              </a:spcAft>
              <a:buClr>
                <a:schemeClr val="dk2"/>
              </a:buClr>
              <a:buSzPts val="3000"/>
              <a:buNone/>
              <a:defRPr sz="4000">
                <a:solidFill>
                  <a:schemeClr val="dk2"/>
                </a:solidFill>
              </a:defRPr>
            </a:lvl3pPr>
            <a:lvl4pPr lvl="3" algn="ctr" rtl="0">
              <a:spcBef>
                <a:spcPts val="0"/>
              </a:spcBef>
              <a:spcAft>
                <a:spcPts val="0"/>
              </a:spcAft>
              <a:buClr>
                <a:schemeClr val="dk2"/>
              </a:buClr>
              <a:buSzPts val="3000"/>
              <a:buNone/>
              <a:defRPr sz="4000">
                <a:solidFill>
                  <a:schemeClr val="dk2"/>
                </a:solidFill>
              </a:defRPr>
            </a:lvl4pPr>
            <a:lvl5pPr lvl="4" algn="ctr" rtl="0">
              <a:spcBef>
                <a:spcPts val="0"/>
              </a:spcBef>
              <a:spcAft>
                <a:spcPts val="0"/>
              </a:spcAft>
              <a:buClr>
                <a:schemeClr val="dk2"/>
              </a:buClr>
              <a:buSzPts val="3000"/>
              <a:buNone/>
              <a:defRPr sz="4000">
                <a:solidFill>
                  <a:schemeClr val="dk2"/>
                </a:solidFill>
              </a:defRPr>
            </a:lvl5pPr>
            <a:lvl6pPr lvl="5" algn="ctr" rtl="0">
              <a:spcBef>
                <a:spcPts val="0"/>
              </a:spcBef>
              <a:spcAft>
                <a:spcPts val="0"/>
              </a:spcAft>
              <a:buClr>
                <a:schemeClr val="dk2"/>
              </a:buClr>
              <a:buSzPts val="3000"/>
              <a:buNone/>
              <a:defRPr sz="4000">
                <a:solidFill>
                  <a:schemeClr val="dk2"/>
                </a:solidFill>
              </a:defRPr>
            </a:lvl6pPr>
            <a:lvl7pPr lvl="6" algn="ctr" rtl="0">
              <a:spcBef>
                <a:spcPts val="0"/>
              </a:spcBef>
              <a:spcAft>
                <a:spcPts val="0"/>
              </a:spcAft>
              <a:buClr>
                <a:schemeClr val="dk2"/>
              </a:buClr>
              <a:buSzPts val="3000"/>
              <a:buNone/>
              <a:defRPr sz="4000">
                <a:solidFill>
                  <a:schemeClr val="dk2"/>
                </a:solidFill>
              </a:defRPr>
            </a:lvl7pPr>
            <a:lvl8pPr lvl="7" algn="ctr" rtl="0">
              <a:spcBef>
                <a:spcPts val="0"/>
              </a:spcBef>
              <a:spcAft>
                <a:spcPts val="0"/>
              </a:spcAft>
              <a:buClr>
                <a:schemeClr val="dk2"/>
              </a:buClr>
              <a:buSzPts val="3000"/>
              <a:buNone/>
              <a:defRPr sz="4000">
                <a:solidFill>
                  <a:schemeClr val="dk2"/>
                </a:solidFill>
              </a:defRPr>
            </a:lvl8pPr>
            <a:lvl9pPr lvl="8" algn="ctr" rtl="0">
              <a:spcBef>
                <a:spcPts val="0"/>
              </a:spcBef>
              <a:spcAft>
                <a:spcPts val="0"/>
              </a:spcAft>
              <a:buClr>
                <a:schemeClr val="dk2"/>
              </a:buClr>
              <a:buSzPts val="3000"/>
              <a:buNone/>
              <a:defRPr sz="4000">
                <a:solidFill>
                  <a:schemeClr val="dk2"/>
                </a:solidFill>
              </a:defRPr>
            </a:lvl9pPr>
          </a:lstStyle>
          <a:p>
            <a:r>
              <a:t>xx%</a:t>
            </a:r>
          </a:p>
        </p:txBody>
      </p:sp>
      <p:sp>
        <p:nvSpPr>
          <p:cNvPr id="261" name="Google Shape;261;p26"/>
          <p:cNvSpPr txBox="1">
            <a:spLocks noGrp="1"/>
          </p:cNvSpPr>
          <p:nvPr>
            <p:ph type="subTitle" idx="3"/>
          </p:nvPr>
        </p:nvSpPr>
        <p:spPr>
          <a:xfrm>
            <a:off x="3523600" y="5320533"/>
            <a:ext cx="5144800" cy="59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Dosis"/>
              <a:buNone/>
              <a:defRPr sz="2133">
                <a:latin typeface="Dosis"/>
                <a:ea typeface="Dosis"/>
                <a:cs typeface="Dosis"/>
                <a:sym typeface="Dosis"/>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a:t>Click to edit Master subtitle style</a:t>
            </a:r>
            <a:endParaRPr/>
          </a:p>
        </p:txBody>
      </p:sp>
      <p:sp>
        <p:nvSpPr>
          <p:cNvPr id="262" name="Google Shape;262;p26"/>
          <p:cNvSpPr txBox="1">
            <a:spLocks noGrp="1"/>
          </p:cNvSpPr>
          <p:nvPr>
            <p:ph type="title" idx="4" hasCustomPrompt="1"/>
          </p:nvPr>
        </p:nvSpPr>
        <p:spPr>
          <a:xfrm>
            <a:off x="3523600" y="2694551"/>
            <a:ext cx="5144800" cy="104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Bevan"/>
              <a:buNone/>
              <a:defRPr sz="4000">
                <a:latin typeface="Bevan"/>
                <a:ea typeface="Bevan"/>
                <a:cs typeface="Bevan"/>
                <a:sym typeface="Bevan"/>
              </a:defRPr>
            </a:lvl1pPr>
            <a:lvl2pPr lvl="1" algn="ctr" rtl="0">
              <a:spcBef>
                <a:spcPts val="0"/>
              </a:spcBef>
              <a:spcAft>
                <a:spcPts val="0"/>
              </a:spcAft>
              <a:buClr>
                <a:schemeClr val="dk2"/>
              </a:buClr>
              <a:buSzPts val="3000"/>
              <a:buNone/>
              <a:defRPr sz="4000">
                <a:solidFill>
                  <a:schemeClr val="dk2"/>
                </a:solidFill>
              </a:defRPr>
            </a:lvl2pPr>
            <a:lvl3pPr lvl="2" algn="ctr" rtl="0">
              <a:spcBef>
                <a:spcPts val="0"/>
              </a:spcBef>
              <a:spcAft>
                <a:spcPts val="0"/>
              </a:spcAft>
              <a:buClr>
                <a:schemeClr val="dk2"/>
              </a:buClr>
              <a:buSzPts val="3000"/>
              <a:buNone/>
              <a:defRPr sz="4000">
                <a:solidFill>
                  <a:schemeClr val="dk2"/>
                </a:solidFill>
              </a:defRPr>
            </a:lvl3pPr>
            <a:lvl4pPr lvl="3" algn="ctr" rtl="0">
              <a:spcBef>
                <a:spcPts val="0"/>
              </a:spcBef>
              <a:spcAft>
                <a:spcPts val="0"/>
              </a:spcAft>
              <a:buClr>
                <a:schemeClr val="dk2"/>
              </a:buClr>
              <a:buSzPts val="3000"/>
              <a:buNone/>
              <a:defRPr sz="4000">
                <a:solidFill>
                  <a:schemeClr val="dk2"/>
                </a:solidFill>
              </a:defRPr>
            </a:lvl4pPr>
            <a:lvl5pPr lvl="4" algn="ctr" rtl="0">
              <a:spcBef>
                <a:spcPts val="0"/>
              </a:spcBef>
              <a:spcAft>
                <a:spcPts val="0"/>
              </a:spcAft>
              <a:buClr>
                <a:schemeClr val="dk2"/>
              </a:buClr>
              <a:buSzPts val="3000"/>
              <a:buNone/>
              <a:defRPr sz="4000">
                <a:solidFill>
                  <a:schemeClr val="dk2"/>
                </a:solidFill>
              </a:defRPr>
            </a:lvl5pPr>
            <a:lvl6pPr lvl="5" algn="ctr" rtl="0">
              <a:spcBef>
                <a:spcPts val="0"/>
              </a:spcBef>
              <a:spcAft>
                <a:spcPts val="0"/>
              </a:spcAft>
              <a:buClr>
                <a:schemeClr val="dk2"/>
              </a:buClr>
              <a:buSzPts val="3000"/>
              <a:buNone/>
              <a:defRPr sz="4000">
                <a:solidFill>
                  <a:schemeClr val="dk2"/>
                </a:solidFill>
              </a:defRPr>
            </a:lvl6pPr>
            <a:lvl7pPr lvl="6" algn="ctr" rtl="0">
              <a:spcBef>
                <a:spcPts val="0"/>
              </a:spcBef>
              <a:spcAft>
                <a:spcPts val="0"/>
              </a:spcAft>
              <a:buClr>
                <a:schemeClr val="dk2"/>
              </a:buClr>
              <a:buSzPts val="3000"/>
              <a:buNone/>
              <a:defRPr sz="4000">
                <a:solidFill>
                  <a:schemeClr val="dk2"/>
                </a:solidFill>
              </a:defRPr>
            </a:lvl7pPr>
            <a:lvl8pPr lvl="7" algn="ctr" rtl="0">
              <a:spcBef>
                <a:spcPts val="0"/>
              </a:spcBef>
              <a:spcAft>
                <a:spcPts val="0"/>
              </a:spcAft>
              <a:buClr>
                <a:schemeClr val="dk2"/>
              </a:buClr>
              <a:buSzPts val="3000"/>
              <a:buNone/>
              <a:defRPr sz="4000">
                <a:solidFill>
                  <a:schemeClr val="dk2"/>
                </a:solidFill>
              </a:defRPr>
            </a:lvl8pPr>
            <a:lvl9pPr lvl="8" algn="ctr" rtl="0">
              <a:spcBef>
                <a:spcPts val="0"/>
              </a:spcBef>
              <a:spcAft>
                <a:spcPts val="0"/>
              </a:spcAft>
              <a:buClr>
                <a:schemeClr val="dk2"/>
              </a:buClr>
              <a:buSzPts val="3000"/>
              <a:buNone/>
              <a:defRPr sz="4000">
                <a:solidFill>
                  <a:schemeClr val="dk2"/>
                </a:solidFill>
              </a:defRPr>
            </a:lvl9pPr>
          </a:lstStyle>
          <a:p>
            <a:r>
              <a:t>xx%</a:t>
            </a:r>
          </a:p>
        </p:txBody>
      </p:sp>
      <p:sp>
        <p:nvSpPr>
          <p:cNvPr id="263" name="Google Shape;263;p26"/>
          <p:cNvSpPr txBox="1">
            <a:spLocks noGrp="1"/>
          </p:cNvSpPr>
          <p:nvPr>
            <p:ph type="subTitle" idx="5"/>
          </p:nvPr>
        </p:nvSpPr>
        <p:spPr>
          <a:xfrm>
            <a:off x="3523600" y="3564217"/>
            <a:ext cx="5144800" cy="59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Dosis"/>
              <a:buNone/>
              <a:defRPr sz="2133">
                <a:latin typeface="Dosis"/>
                <a:ea typeface="Dosis"/>
                <a:cs typeface="Dosis"/>
                <a:sym typeface="Dosis"/>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a:t>Click to edit Master subtitle style</a:t>
            </a:r>
            <a:endParaRPr/>
          </a:p>
        </p:txBody>
      </p:sp>
      <p:sp>
        <p:nvSpPr>
          <p:cNvPr id="264" name="Google Shape;264;p26"/>
          <p:cNvSpPr/>
          <p:nvPr/>
        </p:nvSpPr>
        <p:spPr>
          <a:xfrm rot="5400000">
            <a:off x="3690572" y="-1781359"/>
            <a:ext cx="5091803" cy="14880387"/>
          </a:xfrm>
          <a:custGeom>
            <a:avLst/>
            <a:gdLst/>
            <a:ahLst/>
            <a:cxnLst/>
            <a:rect l="l" t="t" r="r" b="b"/>
            <a:pathLst>
              <a:path w="28704" h="65588" extrusionOk="0">
                <a:moveTo>
                  <a:pt x="0" y="0"/>
                </a:moveTo>
                <a:lnTo>
                  <a:pt x="0" y="5968"/>
                </a:lnTo>
                <a:cubicBezTo>
                  <a:pt x="2652" y="4653"/>
                  <a:pt x="5293" y="3317"/>
                  <a:pt x="8108" y="2424"/>
                </a:cubicBezTo>
                <a:cubicBezTo>
                  <a:pt x="10064" y="1804"/>
                  <a:pt x="12152" y="1419"/>
                  <a:pt x="14206" y="1419"/>
                </a:cubicBezTo>
                <a:cubicBezTo>
                  <a:pt x="16383" y="1419"/>
                  <a:pt x="18523" y="1851"/>
                  <a:pt x="20431" y="2892"/>
                </a:cubicBezTo>
                <a:cubicBezTo>
                  <a:pt x="23716" y="4683"/>
                  <a:pt x="25901" y="8086"/>
                  <a:pt x="26919" y="11687"/>
                </a:cubicBezTo>
                <a:cubicBezTo>
                  <a:pt x="28703" y="17997"/>
                  <a:pt x="27234" y="24777"/>
                  <a:pt x="24998" y="30942"/>
                </a:cubicBezTo>
                <a:cubicBezTo>
                  <a:pt x="22760" y="37106"/>
                  <a:pt x="19753" y="43029"/>
                  <a:pt x="18339" y="49433"/>
                </a:cubicBezTo>
                <a:cubicBezTo>
                  <a:pt x="17152" y="54808"/>
                  <a:pt x="17252" y="60766"/>
                  <a:pt x="19716" y="65588"/>
                </a:cubicBezTo>
                <a:lnTo>
                  <a:pt x="28374" y="65588"/>
                </a:lnTo>
                <a:lnTo>
                  <a:pt x="2837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5" name="Google Shape;265;p26"/>
          <p:cNvSpPr/>
          <p:nvPr/>
        </p:nvSpPr>
        <p:spPr>
          <a:xfrm rot="5400000">
            <a:off x="-174167" y="-320567"/>
            <a:ext cx="2376784" cy="2640891"/>
          </a:xfrm>
          <a:custGeom>
            <a:avLst/>
            <a:gdLst/>
            <a:ahLst/>
            <a:cxnLst/>
            <a:rect l="l" t="t" r="r" b="b"/>
            <a:pathLst>
              <a:path w="28375" h="31528" extrusionOk="0">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6" name="Google Shape;266;p26"/>
          <p:cNvSpPr/>
          <p:nvPr/>
        </p:nvSpPr>
        <p:spPr>
          <a:xfrm rot="10800000">
            <a:off x="9902900" y="-128300"/>
            <a:ext cx="2376784" cy="2640891"/>
          </a:xfrm>
          <a:custGeom>
            <a:avLst/>
            <a:gdLst/>
            <a:ahLst/>
            <a:cxnLst/>
            <a:rect l="l" t="t" r="r" b="b"/>
            <a:pathLst>
              <a:path w="28375" h="31528" extrusionOk="0">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6240385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lt2"/>
        </a:solidFill>
        <a:effectLst/>
      </p:bgPr>
    </p:bg>
    <p:spTree>
      <p:nvGrpSpPr>
        <p:cNvPr id="1" name="Shape 267"/>
        <p:cNvGrpSpPr/>
        <p:nvPr/>
      </p:nvGrpSpPr>
      <p:grpSpPr>
        <a:xfrm>
          <a:off x="0" y="0"/>
          <a:ext cx="0" cy="0"/>
          <a:chOff x="0" y="0"/>
          <a:chExt cx="0" cy="0"/>
        </a:xfrm>
      </p:grpSpPr>
      <p:sp>
        <p:nvSpPr>
          <p:cNvPr id="268" name="Google Shape;268;p27"/>
          <p:cNvSpPr txBox="1">
            <a:spLocks noGrp="1"/>
          </p:cNvSpPr>
          <p:nvPr>
            <p:ph type="title"/>
          </p:nvPr>
        </p:nvSpPr>
        <p:spPr>
          <a:xfrm>
            <a:off x="3523400" y="4828767"/>
            <a:ext cx="5145200" cy="63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Bevan"/>
              <a:buNone/>
              <a:defRPr sz="2400">
                <a:latin typeface="Bevan"/>
                <a:ea typeface="Bevan"/>
                <a:cs typeface="Bevan"/>
                <a:sym typeface="Bev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269" name="Google Shape;269;p27"/>
          <p:cNvSpPr txBox="1">
            <a:spLocks noGrp="1"/>
          </p:cNvSpPr>
          <p:nvPr>
            <p:ph type="subTitle" idx="1"/>
          </p:nvPr>
        </p:nvSpPr>
        <p:spPr>
          <a:xfrm>
            <a:off x="3523400" y="3653145"/>
            <a:ext cx="5145200" cy="1238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600"/>
              <a:buFont typeface="Dosis"/>
              <a:buNone/>
              <a:defRPr sz="2133">
                <a:latin typeface="Dosis"/>
                <a:ea typeface="Dosis"/>
                <a:cs typeface="Dosis"/>
                <a:sym typeface="Dosis"/>
              </a:defRPr>
            </a:lvl1pPr>
            <a:lvl2pPr lvl="1" rtl="0">
              <a:lnSpc>
                <a:spcPct val="100000"/>
              </a:lnSpc>
              <a:spcBef>
                <a:spcPts val="0"/>
              </a:spcBef>
              <a:spcAft>
                <a:spcPts val="0"/>
              </a:spcAft>
              <a:buSzPts val="2800"/>
              <a:buNone/>
              <a:defRPr sz="3733"/>
            </a:lvl2pPr>
            <a:lvl3pPr lvl="2" rtl="0">
              <a:lnSpc>
                <a:spcPct val="100000"/>
              </a:lnSpc>
              <a:spcBef>
                <a:spcPts val="0"/>
              </a:spcBef>
              <a:spcAft>
                <a:spcPts val="0"/>
              </a:spcAft>
              <a:buSzPts val="2800"/>
              <a:buNone/>
              <a:defRPr sz="3733"/>
            </a:lvl3pPr>
            <a:lvl4pPr lvl="3" rtl="0">
              <a:lnSpc>
                <a:spcPct val="100000"/>
              </a:lnSpc>
              <a:spcBef>
                <a:spcPts val="0"/>
              </a:spcBef>
              <a:spcAft>
                <a:spcPts val="0"/>
              </a:spcAft>
              <a:buSzPts val="2800"/>
              <a:buNone/>
              <a:defRPr sz="3733"/>
            </a:lvl4pPr>
            <a:lvl5pPr lvl="4" rtl="0">
              <a:lnSpc>
                <a:spcPct val="100000"/>
              </a:lnSpc>
              <a:spcBef>
                <a:spcPts val="0"/>
              </a:spcBef>
              <a:spcAft>
                <a:spcPts val="0"/>
              </a:spcAft>
              <a:buSzPts val="2800"/>
              <a:buNone/>
              <a:defRPr sz="3733"/>
            </a:lvl5pPr>
            <a:lvl6pPr lvl="5" rtl="0">
              <a:lnSpc>
                <a:spcPct val="100000"/>
              </a:lnSpc>
              <a:spcBef>
                <a:spcPts val="0"/>
              </a:spcBef>
              <a:spcAft>
                <a:spcPts val="0"/>
              </a:spcAft>
              <a:buSzPts val="2800"/>
              <a:buNone/>
              <a:defRPr sz="3733"/>
            </a:lvl6pPr>
            <a:lvl7pPr lvl="6" rtl="0">
              <a:lnSpc>
                <a:spcPct val="100000"/>
              </a:lnSpc>
              <a:spcBef>
                <a:spcPts val="0"/>
              </a:spcBef>
              <a:spcAft>
                <a:spcPts val="0"/>
              </a:spcAft>
              <a:buSzPts val="2800"/>
              <a:buNone/>
              <a:defRPr sz="3733"/>
            </a:lvl7pPr>
            <a:lvl8pPr lvl="7" rtl="0">
              <a:lnSpc>
                <a:spcPct val="100000"/>
              </a:lnSpc>
              <a:spcBef>
                <a:spcPts val="0"/>
              </a:spcBef>
              <a:spcAft>
                <a:spcPts val="0"/>
              </a:spcAft>
              <a:buSzPts val="2800"/>
              <a:buNone/>
              <a:defRPr sz="3733"/>
            </a:lvl8pPr>
            <a:lvl9pPr lvl="8" rtl="0">
              <a:lnSpc>
                <a:spcPct val="100000"/>
              </a:lnSpc>
              <a:spcBef>
                <a:spcPts val="0"/>
              </a:spcBef>
              <a:spcAft>
                <a:spcPts val="0"/>
              </a:spcAft>
              <a:buSzPts val="2800"/>
              <a:buNone/>
              <a:defRPr sz="3733"/>
            </a:lvl9pPr>
          </a:lstStyle>
          <a:p>
            <a:r>
              <a:rPr lang="en-US"/>
              <a:t>Click to edit Master subtitle style</a:t>
            </a:r>
            <a:endParaRPr/>
          </a:p>
        </p:txBody>
      </p:sp>
      <p:sp>
        <p:nvSpPr>
          <p:cNvPr id="270" name="Google Shape;270;p27"/>
          <p:cNvSpPr/>
          <p:nvPr/>
        </p:nvSpPr>
        <p:spPr>
          <a:xfrm rot="5400000">
            <a:off x="4056315" y="-5432341"/>
            <a:ext cx="5413099" cy="12512604"/>
          </a:xfrm>
          <a:custGeom>
            <a:avLst/>
            <a:gdLst/>
            <a:ahLst/>
            <a:cxnLst/>
            <a:rect l="l" t="t" r="r" b="b"/>
            <a:pathLst>
              <a:path w="28375" h="65590" extrusionOk="0">
                <a:moveTo>
                  <a:pt x="0" y="1"/>
                </a:moveTo>
                <a:lnTo>
                  <a:pt x="0" y="65590"/>
                </a:lnTo>
                <a:lnTo>
                  <a:pt x="2979" y="65590"/>
                </a:lnTo>
                <a:cubicBezTo>
                  <a:pt x="7151" y="61603"/>
                  <a:pt x="9082" y="55435"/>
                  <a:pt x="9408" y="49556"/>
                </a:cubicBezTo>
                <a:cubicBezTo>
                  <a:pt x="9790" y="42654"/>
                  <a:pt x="8384" y="35781"/>
                  <a:pt x="8177" y="28872"/>
                </a:cubicBezTo>
                <a:cubicBezTo>
                  <a:pt x="7970" y="21963"/>
                  <a:pt x="9188" y="14551"/>
                  <a:pt x="13902" y="9494"/>
                </a:cubicBezTo>
                <a:cubicBezTo>
                  <a:pt x="17131" y="6027"/>
                  <a:pt x="21883" y="4176"/>
                  <a:pt x="26608" y="4176"/>
                </a:cubicBezTo>
                <a:cubicBezTo>
                  <a:pt x="27198" y="4176"/>
                  <a:pt x="27788" y="4205"/>
                  <a:pt x="28374" y="4263"/>
                </a:cubicBezTo>
                <a:lnTo>
                  <a:pt x="28374"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1" name="Google Shape;271;p27"/>
          <p:cNvSpPr/>
          <p:nvPr/>
        </p:nvSpPr>
        <p:spPr>
          <a:xfrm rot="5400000">
            <a:off x="4465628" y="-1794636"/>
            <a:ext cx="5091803" cy="14503475"/>
          </a:xfrm>
          <a:custGeom>
            <a:avLst/>
            <a:gdLst/>
            <a:ahLst/>
            <a:cxnLst/>
            <a:rect l="l" t="t" r="r" b="b"/>
            <a:pathLst>
              <a:path w="28704" h="65588" extrusionOk="0">
                <a:moveTo>
                  <a:pt x="0" y="0"/>
                </a:moveTo>
                <a:lnTo>
                  <a:pt x="0" y="5968"/>
                </a:lnTo>
                <a:cubicBezTo>
                  <a:pt x="2652" y="4653"/>
                  <a:pt x="5293" y="3317"/>
                  <a:pt x="8108" y="2424"/>
                </a:cubicBezTo>
                <a:cubicBezTo>
                  <a:pt x="10064" y="1804"/>
                  <a:pt x="12152" y="1419"/>
                  <a:pt x="14206" y="1419"/>
                </a:cubicBezTo>
                <a:cubicBezTo>
                  <a:pt x="16383" y="1419"/>
                  <a:pt x="18523" y="1851"/>
                  <a:pt x="20431" y="2892"/>
                </a:cubicBezTo>
                <a:cubicBezTo>
                  <a:pt x="23716" y="4683"/>
                  <a:pt x="25901" y="8086"/>
                  <a:pt x="26919" y="11687"/>
                </a:cubicBezTo>
                <a:cubicBezTo>
                  <a:pt x="28703" y="17997"/>
                  <a:pt x="27234" y="24777"/>
                  <a:pt x="24998" y="30942"/>
                </a:cubicBezTo>
                <a:cubicBezTo>
                  <a:pt x="22760" y="37106"/>
                  <a:pt x="19753" y="43029"/>
                  <a:pt x="18339" y="49433"/>
                </a:cubicBezTo>
                <a:cubicBezTo>
                  <a:pt x="17152" y="54808"/>
                  <a:pt x="17252" y="60766"/>
                  <a:pt x="19716" y="65588"/>
                </a:cubicBezTo>
                <a:lnTo>
                  <a:pt x="28374" y="65588"/>
                </a:lnTo>
                <a:lnTo>
                  <a:pt x="2837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2" name="Google Shape;272;p27"/>
          <p:cNvSpPr/>
          <p:nvPr/>
        </p:nvSpPr>
        <p:spPr>
          <a:xfrm rot="5400000">
            <a:off x="-174167" y="-320567"/>
            <a:ext cx="2376784" cy="2640891"/>
          </a:xfrm>
          <a:custGeom>
            <a:avLst/>
            <a:gdLst/>
            <a:ahLst/>
            <a:cxnLst/>
            <a:rect l="l" t="t" r="r" b="b"/>
            <a:pathLst>
              <a:path w="28375" h="31528" extrusionOk="0">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73" name="Google Shape;273;p27"/>
          <p:cNvGrpSpPr/>
          <p:nvPr/>
        </p:nvGrpSpPr>
        <p:grpSpPr>
          <a:xfrm>
            <a:off x="0" y="2418303"/>
            <a:ext cx="2036128" cy="1936868"/>
            <a:chOff x="-5" y="1702995"/>
            <a:chExt cx="1474031" cy="1402173"/>
          </a:xfrm>
        </p:grpSpPr>
        <p:sp>
          <p:nvSpPr>
            <p:cNvPr id="274" name="Google Shape;274;p27"/>
            <p:cNvSpPr/>
            <p:nvPr/>
          </p:nvSpPr>
          <p:spPr>
            <a:xfrm>
              <a:off x="-5" y="1702995"/>
              <a:ext cx="468941" cy="466142"/>
            </a:xfrm>
            <a:custGeom>
              <a:avLst/>
              <a:gdLst/>
              <a:ahLst/>
              <a:cxnLst/>
              <a:rect l="l" t="t" r="r" b="b"/>
              <a:pathLst>
                <a:path w="4690" h="4662" extrusionOk="0">
                  <a:moveTo>
                    <a:pt x="163" y="1"/>
                  </a:moveTo>
                  <a:cubicBezTo>
                    <a:pt x="85" y="1"/>
                    <a:pt x="17" y="59"/>
                    <a:pt x="9" y="138"/>
                  </a:cubicBezTo>
                  <a:cubicBezTo>
                    <a:pt x="0" y="224"/>
                    <a:pt x="61" y="300"/>
                    <a:pt x="146" y="309"/>
                  </a:cubicBezTo>
                  <a:cubicBezTo>
                    <a:pt x="312" y="328"/>
                    <a:pt x="478" y="353"/>
                    <a:pt x="640" y="386"/>
                  </a:cubicBezTo>
                  <a:cubicBezTo>
                    <a:pt x="650" y="388"/>
                    <a:pt x="660" y="389"/>
                    <a:pt x="670" y="389"/>
                  </a:cubicBezTo>
                  <a:cubicBezTo>
                    <a:pt x="743" y="389"/>
                    <a:pt x="807" y="338"/>
                    <a:pt x="822" y="265"/>
                  </a:cubicBezTo>
                  <a:cubicBezTo>
                    <a:pt x="839" y="181"/>
                    <a:pt x="785" y="99"/>
                    <a:pt x="701" y="83"/>
                  </a:cubicBezTo>
                  <a:cubicBezTo>
                    <a:pt x="530" y="48"/>
                    <a:pt x="354" y="20"/>
                    <a:pt x="179" y="2"/>
                  </a:cubicBezTo>
                  <a:cubicBezTo>
                    <a:pt x="174" y="1"/>
                    <a:pt x="169" y="1"/>
                    <a:pt x="163" y="1"/>
                  </a:cubicBezTo>
                  <a:close/>
                  <a:moveTo>
                    <a:pt x="1168" y="206"/>
                  </a:moveTo>
                  <a:cubicBezTo>
                    <a:pt x="1102" y="206"/>
                    <a:pt x="1040" y="248"/>
                    <a:pt x="1020" y="315"/>
                  </a:cubicBezTo>
                  <a:cubicBezTo>
                    <a:pt x="995" y="396"/>
                    <a:pt x="1040" y="484"/>
                    <a:pt x="1123" y="508"/>
                  </a:cubicBezTo>
                  <a:cubicBezTo>
                    <a:pt x="1282" y="558"/>
                    <a:pt x="1439" y="615"/>
                    <a:pt x="1589" y="679"/>
                  </a:cubicBezTo>
                  <a:cubicBezTo>
                    <a:pt x="1610" y="686"/>
                    <a:pt x="1630" y="691"/>
                    <a:pt x="1651" y="691"/>
                  </a:cubicBezTo>
                  <a:cubicBezTo>
                    <a:pt x="1710" y="691"/>
                    <a:pt x="1767" y="656"/>
                    <a:pt x="1792" y="596"/>
                  </a:cubicBezTo>
                  <a:cubicBezTo>
                    <a:pt x="1825" y="517"/>
                    <a:pt x="1789" y="427"/>
                    <a:pt x="1710" y="393"/>
                  </a:cubicBezTo>
                  <a:cubicBezTo>
                    <a:pt x="1550" y="325"/>
                    <a:pt x="1383" y="265"/>
                    <a:pt x="1214" y="213"/>
                  </a:cubicBezTo>
                  <a:cubicBezTo>
                    <a:pt x="1199" y="208"/>
                    <a:pt x="1183" y="206"/>
                    <a:pt x="1168" y="206"/>
                  </a:cubicBezTo>
                  <a:close/>
                  <a:moveTo>
                    <a:pt x="2112" y="606"/>
                  </a:moveTo>
                  <a:cubicBezTo>
                    <a:pt x="2057" y="606"/>
                    <a:pt x="2004" y="634"/>
                    <a:pt x="1976" y="685"/>
                  </a:cubicBezTo>
                  <a:cubicBezTo>
                    <a:pt x="1935" y="759"/>
                    <a:pt x="1961" y="854"/>
                    <a:pt x="2035" y="896"/>
                  </a:cubicBezTo>
                  <a:cubicBezTo>
                    <a:pt x="2179" y="976"/>
                    <a:pt x="2321" y="1066"/>
                    <a:pt x="2453" y="1161"/>
                  </a:cubicBezTo>
                  <a:cubicBezTo>
                    <a:pt x="2481" y="1181"/>
                    <a:pt x="2512" y="1190"/>
                    <a:pt x="2544" y="1190"/>
                  </a:cubicBezTo>
                  <a:cubicBezTo>
                    <a:pt x="2592" y="1190"/>
                    <a:pt x="2638" y="1168"/>
                    <a:pt x="2669" y="1126"/>
                  </a:cubicBezTo>
                  <a:cubicBezTo>
                    <a:pt x="2720" y="1058"/>
                    <a:pt x="2704" y="960"/>
                    <a:pt x="2634" y="911"/>
                  </a:cubicBezTo>
                  <a:cubicBezTo>
                    <a:pt x="2493" y="809"/>
                    <a:pt x="2341" y="712"/>
                    <a:pt x="2187" y="625"/>
                  </a:cubicBezTo>
                  <a:cubicBezTo>
                    <a:pt x="2163" y="612"/>
                    <a:pt x="2137" y="606"/>
                    <a:pt x="2112" y="606"/>
                  </a:cubicBezTo>
                  <a:close/>
                  <a:moveTo>
                    <a:pt x="2941" y="1205"/>
                  </a:moveTo>
                  <a:cubicBezTo>
                    <a:pt x="2899" y="1205"/>
                    <a:pt x="2858" y="1222"/>
                    <a:pt x="2828" y="1256"/>
                  </a:cubicBezTo>
                  <a:cubicBezTo>
                    <a:pt x="2769" y="1318"/>
                    <a:pt x="2774" y="1416"/>
                    <a:pt x="2836" y="1474"/>
                  </a:cubicBezTo>
                  <a:cubicBezTo>
                    <a:pt x="2957" y="1585"/>
                    <a:pt x="3072" y="1704"/>
                    <a:pt x="3180" y="1828"/>
                  </a:cubicBezTo>
                  <a:cubicBezTo>
                    <a:pt x="3211" y="1863"/>
                    <a:pt x="3254" y="1882"/>
                    <a:pt x="3298" y="1882"/>
                  </a:cubicBezTo>
                  <a:cubicBezTo>
                    <a:pt x="3335" y="1882"/>
                    <a:pt x="3370" y="1870"/>
                    <a:pt x="3399" y="1844"/>
                  </a:cubicBezTo>
                  <a:cubicBezTo>
                    <a:pt x="3464" y="1789"/>
                    <a:pt x="3472" y="1691"/>
                    <a:pt x="3415" y="1626"/>
                  </a:cubicBezTo>
                  <a:cubicBezTo>
                    <a:pt x="3300" y="1492"/>
                    <a:pt x="3176" y="1365"/>
                    <a:pt x="3046" y="1246"/>
                  </a:cubicBezTo>
                  <a:cubicBezTo>
                    <a:pt x="3016" y="1218"/>
                    <a:pt x="2978" y="1205"/>
                    <a:pt x="2941" y="1205"/>
                  </a:cubicBezTo>
                  <a:close/>
                  <a:moveTo>
                    <a:pt x="3611" y="1979"/>
                  </a:moveTo>
                  <a:cubicBezTo>
                    <a:pt x="3581" y="1979"/>
                    <a:pt x="3550" y="1988"/>
                    <a:pt x="3523" y="2006"/>
                  </a:cubicBezTo>
                  <a:cubicBezTo>
                    <a:pt x="3453" y="2054"/>
                    <a:pt x="3435" y="2150"/>
                    <a:pt x="3483" y="2220"/>
                  </a:cubicBezTo>
                  <a:cubicBezTo>
                    <a:pt x="3575" y="2356"/>
                    <a:pt x="3662" y="2497"/>
                    <a:pt x="3741" y="2644"/>
                  </a:cubicBezTo>
                  <a:cubicBezTo>
                    <a:pt x="3769" y="2696"/>
                    <a:pt x="3823" y="2726"/>
                    <a:pt x="3878" y="2726"/>
                  </a:cubicBezTo>
                  <a:cubicBezTo>
                    <a:pt x="3903" y="2726"/>
                    <a:pt x="3927" y="2720"/>
                    <a:pt x="3951" y="2707"/>
                  </a:cubicBezTo>
                  <a:cubicBezTo>
                    <a:pt x="4027" y="2666"/>
                    <a:pt x="4054" y="2573"/>
                    <a:pt x="4013" y="2497"/>
                  </a:cubicBezTo>
                  <a:cubicBezTo>
                    <a:pt x="3929" y="2341"/>
                    <a:pt x="3836" y="2188"/>
                    <a:pt x="3738" y="2045"/>
                  </a:cubicBezTo>
                  <a:cubicBezTo>
                    <a:pt x="3708" y="2002"/>
                    <a:pt x="3660" y="1979"/>
                    <a:pt x="3611" y="1979"/>
                  </a:cubicBezTo>
                  <a:close/>
                  <a:moveTo>
                    <a:pt x="4099" y="2878"/>
                  </a:moveTo>
                  <a:cubicBezTo>
                    <a:pt x="4079" y="2878"/>
                    <a:pt x="4058" y="2882"/>
                    <a:pt x="4038" y="2890"/>
                  </a:cubicBezTo>
                  <a:cubicBezTo>
                    <a:pt x="3960" y="2924"/>
                    <a:pt x="3923" y="3014"/>
                    <a:pt x="3957" y="3093"/>
                  </a:cubicBezTo>
                  <a:cubicBezTo>
                    <a:pt x="4021" y="3243"/>
                    <a:pt x="4079" y="3400"/>
                    <a:pt x="4131" y="3560"/>
                  </a:cubicBezTo>
                  <a:cubicBezTo>
                    <a:pt x="4152" y="3626"/>
                    <a:pt x="4213" y="3668"/>
                    <a:pt x="4279" y="3668"/>
                  </a:cubicBezTo>
                  <a:cubicBezTo>
                    <a:pt x="4295" y="3668"/>
                    <a:pt x="4311" y="3665"/>
                    <a:pt x="4327" y="3659"/>
                  </a:cubicBezTo>
                  <a:cubicBezTo>
                    <a:pt x="4407" y="3633"/>
                    <a:pt x="4452" y="3546"/>
                    <a:pt x="4426" y="3464"/>
                  </a:cubicBezTo>
                  <a:cubicBezTo>
                    <a:pt x="4370" y="3295"/>
                    <a:pt x="4308" y="3131"/>
                    <a:pt x="4242" y="2972"/>
                  </a:cubicBezTo>
                  <a:cubicBezTo>
                    <a:pt x="4217" y="2913"/>
                    <a:pt x="4159" y="2878"/>
                    <a:pt x="4099" y="2878"/>
                  </a:cubicBezTo>
                  <a:close/>
                  <a:moveTo>
                    <a:pt x="4419" y="3851"/>
                  </a:moveTo>
                  <a:cubicBezTo>
                    <a:pt x="4407" y="3851"/>
                    <a:pt x="4394" y="3853"/>
                    <a:pt x="4382" y="3856"/>
                  </a:cubicBezTo>
                  <a:cubicBezTo>
                    <a:pt x="4299" y="3876"/>
                    <a:pt x="4248" y="3959"/>
                    <a:pt x="4268" y="4042"/>
                  </a:cubicBezTo>
                  <a:cubicBezTo>
                    <a:pt x="4306" y="4201"/>
                    <a:pt x="4341" y="4366"/>
                    <a:pt x="4370" y="4533"/>
                  </a:cubicBezTo>
                  <a:cubicBezTo>
                    <a:pt x="4383" y="4609"/>
                    <a:pt x="4449" y="4661"/>
                    <a:pt x="4522" y="4661"/>
                  </a:cubicBezTo>
                  <a:cubicBezTo>
                    <a:pt x="4532" y="4661"/>
                    <a:pt x="4541" y="4661"/>
                    <a:pt x="4550" y="4660"/>
                  </a:cubicBezTo>
                  <a:cubicBezTo>
                    <a:pt x="4634" y="4645"/>
                    <a:pt x="4689" y="4565"/>
                    <a:pt x="4675" y="4481"/>
                  </a:cubicBezTo>
                  <a:cubicBezTo>
                    <a:pt x="4644" y="4306"/>
                    <a:pt x="4609" y="4134"/>
                    <a:pt x="4568" y="3970"/>
                  </a:cubicBezTo>
                  <a:cubicBezTo>
                    <a:pt x="4551" y="3899"/>
                    <a:pt x="4488" y="3851"/>
                    <a:pt x="4419" y="385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27"/>
            <p:cNvSpPr/>
            <p:nvPr/>
          </p:nvSpPr>
          <p:spPr>
            <a:xfrm>
              <a:off x="468986" y="1926967"/>
              <a:ext cx="607624" cy="983977"/>
            </a:xfrm>
            <a:custGeom>
              <a:avLst/>
              <a:gdLst/>
              <a:ahLst/>
              <a:cxnLst/>
              <a:rect l="l" t="t" r="r" b="b"/>
              <a:pathLst>
                <a:path w="6077" h="9841" extrusionOk="0">
                  <a:moveTo>
                    <a:pt x="2105" y="0"/>
                  </a:moveTo>
                  <a:cubicBezTo>
                    <a:pt x="2086" y="0"/>
                    <a:pt x="2067" y="0"/>
                    <a:pt x="2049" y="1"/>
                  </a:cubicBezTo>
                  <a:cubicBezTo>
                    <a:pt x="1963" y="4"/>
                    <a:pt x="1896" y="75"/>
                    <a:pt x="1899" y="161"/>
                  </a:cubicBezTo>
                  <a:cubicBezTo>
                    <a:pt x="1900" y="244"/>
                    <a:pt x="1969" y="311"/>
                    <a:pt x="2052" y="311"/>
                  </a:cubicBezTo>
                  <a:cubicBezTo>
                    <a:pt x="2054" y="311"/>
                    <a:pt x="2056" y="311"/>
                    <a:pt x="2057" y="311"/>
                  </a:cubicBezTo>
                  <a:cubicBezTo>
                    <a:pt x="2075" y="311"/>
                    <a:pt x="2093" y="310"/>
                    <a:pt x="2110" y="310"/>
                  </a:cubicBezTo>
                  <a:cubicBezTo>
                    <a:pt x="2257" y="310"/>
                    <a:pt x="2406" y="327"/>
                    <a:pt x="2553" y="358"/>
                  </a:cubicBezTo>
                  <a:cubicBezTo>
                    <a:pt x="2564" y="361"/>
                    <a:pt x="2575" y="362"/>
                    <a:pt x="2586" y="362"/>
                  </a:cubicBezTo>
                  <a:cubicBezTo>
                    <a:pt x="2658" y="362"/>
                    <a:pt x="2722" y="313"/>
                    <a:pt x="2738" y="241"/>
                  </a:cubicBezTo>
                  <a:cubicBezTo>
                    <a:pt x="2755" y="157"/>
                    <a:pt x="2703" y="75"/>
                    <a:pt x="2620" y="56"/>
                  </a:cubicBezTo>
                  <a:cubicBezTo>
                    <a:pt x="2449" y="18"/>
                    <a:pt x="2275" y="0"/>
                    <a:pt x="2105" y="0"/>
                  </a:cubicBezTo>
                  <a:close/>
                  <a:moveTo>
                    <a:pt x="1524" y="82"/>
                  </a:moveTo>
                  <a:cubicBezTo>
                    <a:pt x="1510" y="82"/>
                    <a:pt x="1496" y="84"/>
                    <a:pt x="1482" y="88"/>
                  </a:cubicBezTo>
                  <a:cubicBezTo>
                    <a:pt x="1306" y="138"/>
                    <a:pt x="1128" y="208"/>
                    <a:pt x="955" y="300"/>
                  </a:cubicBezTo>
                  <a:cubicBezTo>
                    <a:pt x="879" y="339"/>
                    <a:pt x="850" y="432"/>
                    <a:pt x="889" y="508"/>
                  </a:cubicBezTo>
                  <a:cubicBezTo>
                    <a:pt x="917" y="560"/>
                    <a:pt x="971" y="591"/>
                    <a:pt x="1026" y="591"/>
                  </a:cubicBezTo>
                  <a:cubicBezTo>
                    <a:pt x="1049" y="591"/>
                    <a:pt x="1074" y="585"/>
                    <a:pt x="1097" y="573"/>
                  </a:cubicBezTo>
                  <a:cubicBezTo>
                    <a:pt x="1252" y="493"/>
                    <a:pt x="1409" y="431"/>
                    <a:pt x="1565" y="387"/>
                  </a:cubicBezTo>
                  <a:cubicBezTo>
                    <a:pt x="1648" y="364"/>
                    <a:pt x="1696" y="278"/>
                    <a:pt x="1673" y="196"/>
                  </a:cubicBezTo>
                  <a:cubicBezTo>
                    <a:pt x="1654" y="127"/>
                    <a:pt x="1592" y="82"/>
                    <a:pt x="1524" y="82"/>
                  </a:cubicBezTo>
                  <a:close/>
                  <a:moveTo>
                    <a:pt x="3094" y="225"/>
                  </a:moveTo>
                  <a:cubicBezTo>
                    <a:pt x="3035" y="225"/>
                    <a:pt x="2979" y="258"/>
                    <a:pt x="2953" y="316"/>
                  </a:cubicBezTo>
                  <a:cubicBezTo>
                    <a:pt x="2917" y="393"/>
                    <a:pt x="2952" y="485"/>
                    <a:pt x="3029" y="519"/>
                  </a:cubicBezTo>
                  <a:cubicBezTo>
                    <a:pt x="3176" y="588"/>
                    <a:pt x="3325" y="672"/>
                    <a:pt x="3472" y="773"/>
                  </a:cubicBezTo>
                  <a:cubicBezTo>
                    <a:pt x="3500" y="790"/>
                    <a:pt x="3529" y="799"/>
                    <a:pt x="3559" y="799"/>
                  </a:cubicBezTo>
                  <a:cubicBezTo>
                    <a:pt x="3609" y="799"/>
                    <a:pt x="3657" y="776"/>
                    <a:pt x="3688" y="732"/>
                  </a:cubicBezTo>
                  <a:cubicBezTo>
                    <a:pt x="3736" y="661"/>
                    <a:pt x="3717" y="565"/>
                    <a:pt x="3647" y="517"/>
                  </a:cubicBezTo>
                  <a:cubicBezTo>
                    <a:pt x="3485" y="407"/>
                    <a:pt x="3320" y="314"/>
                    <a:pt x="3159" y="238"/>
                  </a:cubicBezTo>
                  <a:cubicBezTo>
                    <a:pt x="3138" y="229"/>
                    <a:pt x="3116" y="225"/>
                    <a:pt x="3094" y="225"/>
                  </a:cubicBezTo>
                  <a:close/>
                  <a:moveTo>
                    <a:pt x="574" y="570"/>
                  </a:moveTo>
                  <a:cubicBezTo>
                    <a:pt x="541" y="570"/>
                    <a:pt x="508" y="581"/>
                    <a:pt x="480" y="603"/>
                  </a:cubicBezTo>
                  <a:cubicBezTo>
                    <a:pt x="337" y="710"/>
                    <a:pt x="196" y="834"/>
                    <a:pt x="60" y="970"/>
                  </a:cubicBezTo>
                  <a:cubicBezTo>
                    <a:pt x="1" y="1031"/>
                    <a:pt x="1" y="1128"/>
                    <a:pt x="60" y="1188"/>
                  </a:cubicBezTo>
                  <a:cubicBezTo>
                    <a:pt x="91" y="1219"/>
                    <a:pt x="130" y="1233"/>
                    <a:pt x="171" y="1233"/>
                  </a:cubicBezTo>
                  <a:cubicBezTo>
                    <a:pt x="210" y="1233"/>
                    <a:pt x="250" y="1219"/>
                    <a:pt x="280" y="1188"/>
                  </a:cubicBezTo>
                  <a:cubicBezTo>
                    <a:pt x="404" y="1063"/>
                    <a:pt x="535" y="949"/>
                    <a:pt x="668" y="849"/>
                  </a:cubicBezTo>
                  <a:cubicBezTo>
                    <a:pt x="735" y="796"/>
                    <a:pt x="749" y="700"/>
                    <a:pt x="697" y="632"/>
                  </a:cubicBezTo>
                  <a:cubicBezTo>
                    <a:pt x="666" y="591"/>
                    <a:pt x="620" y="570"/>
                    <a:pt x="574" y="570"/>
                  </a:cubicBezTo>
                  <a:close/>
                  <a:moveTo>
                    <a:pt x="3982" y="821"/>
                  </a:moveTo>
                  <a:cubicBezTo>
                    <a:pt x="3939" y="821"/>
                    <a:pt x="3897" y="839"/>
                    <a:pt x="3867" y="872"/>
                  </a:cubicBezTo>
                  <a:cubicBezTo>
                    <a:pt x="3810" y="936"/>
                    <a:pt x="3814" y="1034"/>
                    <a:pt x="3878" y="1091"/>
                  </a:cubicBezTo>
                  <a:cubicBezTo>
                    <a:pt x="3998" y="1200"/>
                    <a:pt x="4114" y="1325"/>
                    <a:pt x="4224" y="1465"/>
                  </a:cubicBezTo>
                  <a:cubicBezTo>
                    <a:pt x="4254" y="1504"/>
                    <a:pt x="4299" y="1525"/>
                    <a:pt x="4346" y="1525"/>
                  </a:cubicBezTo>
                  <a:cubicBezTo>
                    <a:pt x="4379" y="1525"/>
                    <a:pt x="4413" y="1513"/>
                    <a:pt x="4441" y="1491"/>
                  </a:cubicBezTo>
                  <a:cubicBezTo>
                    <a:pt x="4508" y="1439"/>
                    <a:pt x="4521" y="1341"/>
                    <a:pt x="4467" y="1274"/>
                  </a:cubicBezTo>
                  <a:cubicBezTo>
                    <a:pt x="4347" y="1120"/>
                    <a:pt x="4218" y="981"/>
                    <a:pt x="4085" y="862"/>
                  </a:cubicBezTo>
                  <a:cubicBezTo>
                    <a:pt x="4056" y="835"/>
                    <a:pt x="4019" y="821"/>
                    <a:pt x="3982" y="821"/>
                  </a:cubicBezTo>
                  <a:close/>
                  <a:moveTo>
                    <a:pt x="4647" y="1658"/>
                  </a:moveTo>
                  <a:cubicBezTo>
                    <a:pt x="4620" y="1658"/>
                    <a:pt x="4593" y="1665"/>
                    <a:pt x="4569" y="1679"/>
                  </a:cubicBezTo>
                  <a:cubicBezTo>
                    <a:pt x="4495" y="1723"/>
                    <a:pt x="4470" y="1817"/>
                    <a:pt x="4513" y="1892"/>
                  </a:cubicBezTo>
                  <a:cubicBezTo>
                    <a:pt x="4598" y="2034"/>
                    <a:pt x="4678" y="2190"/>
                    <a:pt x="4755" y="2353"/>
                  </a:cubicBezTo>
                  <a:cubicBezTo>
                    <a:pt x="4781" y="2410"/>
                    <a:pt x="4837" y="2444"/>
                    <a:pt x="4895" y="2444"/>
                  </a:cubicBezTo>
                  <a:cubicBezTo>
                    <a:pt x="4917" y="2444"/>
                    <a:pt x="4939" y="2439"/>
                    <a:pt x="4961" y="2429"/>
                  </a:cubicBezTo>
                  <a:cubicBezTo>
                    <a:pt x="5038" y="2393"/>
                    <a:pt x="5071" y="2301"/>
                    <a:pt x="5035" y="2224"/>
                  </a:cubicBezTo>
                  <a:cubicBezTo>
                    <a:pt x="4955" y="2050"/>
                    <a:pt x="4869" y="1886"/>
                    <a:pt x="4780" y="1734"/>
                  </a:cubicBezTo>
                  <a:cubicBezTo>
                    <a:pt x="4751" y="1685"/>
                    <a:pt x="4699" y="1658"/>
                    <a:pt x="4647" y="1658"/>
                  </a:cubicBezTo>
                  <a:close/>
                  <a:moveTo>
                    <a:pt x="5101" y="2630"/>
                  </a:moveTo>
                  <a:cubicBezTo>
                    <a:pt x="5083" y="2630"/>
                    <a:pt x="5065" y="2634"/>
                    <a:pt x="5047" y="2640"/>
                  </a:cubicBezTo>
                  <a:cubicBezTo>
                    <a:pt x="4966" y="2670"/>
                    <a:pt x="4926" y="2758"/>
                    <a:pt x="4955" y="2839"/>
                  </a:cubicBezTo>
                  <a:cubicBezTo>
                    <a:pt x="5015" y="2997"/>
                    <a:pt x="5070" y="3165"/>
                    <a:pt x="5124" y="3340"/>
                  </a:cubicBezTo>
                  <a:cubicBezTo>
                    <a:pt x="5144" y="3407"/>
                    <a:pt x="5205" y="3449"/>
                    <a:pt x="5271" y="3449"/>
                  </a:cubicBezTo>
                  <a:cubicBezTo>
                    <a:pt x="5286" y="3449"/>
                    <a:pt x="5302" y="3447"/>
                    <a:pt x="5316" y="3443"/>
                  </a:cubicBezTo>
                  <a:cubicBezTo>
                    <a:pt x="5398" y="3418"/>
                    <a:pt x="5444" y="3331"/>
                    <a:pt x="5420" y="3249"/>
                  </a:cubicBezTo>
                  <a:cubicBezTo>
                    <a:pt x="5366" y="3070"/>
                    <a:pt x="5307" y="2895"/>
                    <a:pt x="5246" y="2731"/>
                  </a:cubicBezTo>
                  <a:cubicBezTo>
                    <a:pt x="5222" y="2669"/>
                    <a:pt x="5164" y="2630"/>
                    <a:pt x="5101" y="2630"/>
                  </a:cubicBezTo>
                  <a:close/>
                  <a:moveTo>
                    <a:pt x="5415" y="3658"/>
                  </a:moveTo>
                  <a:cubicBezTo>
                    <a:pt x="5402" y="3658"/>
                    <a:pt x="5389" y="3660"/>
                    <a:pt x="5376" y="3663"/>
                  </a:cubicBezTo>
                  <a:cubicBezTo>
                    <a:pt x="5293" y="3683"/>
                    <a:pt x="5243" y="3766"/>
                    <a:pt x="5264" y="3849"/>
                  </a:cubicBezTo>
                  <a:cubicBezTo>
                    <a:pt x="5304" y="4016"/>
                    <a:pt x="5344" y="4190"/>
                    <a:pt x="5380" y="4368"/>
                  </a:cubicBezTo>
                  <a:cubicBezTo>
                    <a:pt x="5395" y="4441"/>
                    <a:pt x="5460" y="4492"/>
                    <a:pt x="5532" y="4492"/>
                  </a:cubicBezTo>
                  <a:cubicBezTo>
                    <a:pt x="5542" y="4492"/>
                    <a:pt x="5552" y="4490"/>
                    <a:pt x="5562" y="4488"/>
                  </a:cubicBezTo>
                  <a:cubicBezTo>
                    <a:pt x="5647" y="4471"/>
                    <a:pt x="5701" y="4390"/>
                    <a:pt x="5683" y="4305"/>
                  </a:cubicBezTo>
                  <a:cubicBezTo>
                    <a:pt x="5647" y="4123"/>
                    <a:pt x="5606" y="3946"/>
                    <a:pt x="5564" y="3775"/>
                  </a:cubicBezTo>
                  <a:cubicBezTo>
                    <a:pt x="5547" y="3705"/>
                    <a:pt x="5484" y="3658"/>
                    <a:pt x="5415" y="3658"/>
                  </a:cubicBezTo>
                  <a:close/>
                  <a:moveTo>
                    <a:pt x="5629" y="4710"/>
                  </a:moveTo>
                  <a:cubicBezTo>
                    <a:pt x="5621" y="4710"/>
                    <a:pt x="5613" y="4711"/>
                    <a:pt x="5605" y="4712"/>
                  </a:cubicBezTo>
                  <a:cubicBezTo>
                    <a:pt x="5520" y="4726"/>
                    <a:pt x="5463" y="4807"/>
                    <a:pt x="5478" y="4891"/>
                  </a:cubicBezTo>
                  <a:cubicBezTo>
                    <a:pt x="5505" y="5061"/>
                    <a:pt x="5533" y="5238"/>
                    <a:pt x="5556" y="5417"/>
                  </a:cubicBezTo>
                  <a:cubicBezTo>
                    <a:pt x="5568" y="5496"/>
                    <a:pt x="5634" y="5551"/>
                    <a:pt x="5711" y="5551"/>
                  </a:cubicBezTo>
                  <a:cubicBezTo>
                    <a:pt x="5717" y="5551"/>
                    <a:pt x="5724" y="5551"/>
                    <a:pt x="5731" y="5549"/>
                  </a:cubicBezTo>
                  <a:cubicBezTo>
                    <a:pt x="5816" y="5538"/>
                    <a:pt x="5875" y="5461"/>
                    <a:pt x="5864" y="5376"/>
                  </a:cubicBezTo>
                  <a:cubicBezTo>
                    <a:pt x="5839" y="5194"/>
                    <a:pt x="5811" y="5013"/>
                    <a:pt x="5782" y="4840"/>
                  </a:cubicBezTo>
                  <a:cubicBezTo>
                    <a:pt x="5769" y="4764"/>
                    <a:pt x="5704" y="4710"/>
                    <a:pt x="5629" y="4710"/>
                  </a:cubicBezTo>
                  <a:close/>
                  <a:moveTo>
                    <a:pt x="5777" y="5776"/>
                  </a:moveTo>
                  <a:cubicBezTo>
                    <a:pt x="5771" y="5776"/>
                    <a:pt x="5765" y="5776"/>
                    <a:pt x="5759" y="5777"/>
                  </a:cubicBezTo>
                  <a:cubicBezTo>
                    <a:pt x="5674" y="5785"/>
                    <a:pt x="5612" y="5861"/>
                    <a:pt x="5622" y="5947"/>
                  </a:cubicBezTo>
                  <a:cubicBezTo>
                    <a:pt x="5641" y="6119"/>
                    <a:pt x="5658" y="6298"/>
                    <a:pt x="5673" y="6477"/>
                  </a:cubicBezTo>
                  <a:cubicBezTo>
                    <a:pt x="5680" y="6559"/>
                    <a:pt x="5747" y="6620"/>
                    <a:pt x="5827" y="6620"/>
                  </a:cubicBezTo>
                  <a:cubicBezTo>
                    <a:pt x="5832" y="6620"/>
                    <a:pt x="5836" y="6620"/>
                    <a:pt x="5841" y="6619"/>
                  </a:cubicBezTo>
                  <a:cubicBezTo>
                    <a:pt x="5925" y="6611"/>
                    <a:pt x="5989" y="6537"/>
                    <a:pt x="5982" y="6451"/>
                  </a:cubicBezTo>
                  <a:cubicBezTo>
                    <a:pt x="5966" y="6269"/>
                    <a:pt x="5948" y="6088"/>
                    <a:pt x="5929" y="5914"/>
                  </a:cubicBezTo>
                  <a:cubicBezTo>
                    <a:pt x="5921" y="5834"/>
                    <a:pt x="5854" y="5776"/>
                    <a:pt x="5777" y="5776"/>
                  </a:cubicBezTo>
                  <a:close/>
                  <a:moveTo>
                    <a:pt x="5865" y="6846"/>
                  </a:moveTo>
                  <a:cubicBezTo>
                    <a:pt x="5862" y="6846"/>
                    <a:pt x="5859" y="6846"/>
                    <a:pt x="5857" y="6846"/>
                  </a:cubicBezTo>
                  <a:cubicBezTo>
                    <a:pt x="5772" y="6852"/>
                    <a:pt x="5706" y="6925"/>
                    <a:pt x="5712" y="7011"/>
                  </a:cubicBezTo>
                  <a:cubicBezTo>
                    <a:pt x="5723" y="7185"/>
                    <a:pt x="5733" y="7364"/>
                    <a:pt x="5740" y="7544"/>
                  </a:cubicBezTo>
                  <a:cubicBezTo>
                    <a:pt x="5744" y="7628"/>
                    <a:pt x="5813" y="7692"/>
                    <a:pt x="5894" y="7692"/>
                  </a:cubicBezTo>
                  <a:lnTo>
                    <a:pt x="5902" y="7692"/>
                  </a:lnTo>
                  <a:cubicBezTo>
                    <a:pt x="5988" y="7688"/>
                    <a:pt x="6053" y="7616"/>
                    <a:pt x="6050" y="7531"/>
                  </a:cubicBezTo>
                  <a:cubicBezTo>
                    <a:pt x="6042" y="7350"/>
                    <a:pt x="6033" y="7168"/>
                    <a:pt x="6021" y="6992"/>
                  </a:cubicBezTo>
                  <a:cubicBezTo>
                    <a:pt x="6016" y="6908"/>
                    <a:pt x="5947" y="6846"/>
                    <a:pt x="5865" y="6846"/>
                  </a:cubicBezTo>
                  <a:close/>
                  <a:moveTo>
                    <a:pt x="5912" y="7919"/>
                  </a:moveTo>
                  <a:cubicBezTo>
                    <a:pt x="5911" y="7919"/>
                    <a:pt x="5910" y="7919"/>
                    <a:pt x="5909" y="7919"/>
                  </a:cubicBezTo>
                  <a:cubicBezTo>
                    <a:pt x="5823" y="7922"/>
                    <a:pt x="5756" y="7992"/>
                    <a:pt x="5757" y="8078"/>
                  </a:cubicBezTo>
                  <a:cubicBezTo>
                    <a:pt x="5762" y="8255"/>
                    <a:pt x="5765" y="8435"/>
                    <a:pt x="5766" y="8613"/>
                  </a:cubicBezTo>
                  <a:cubicBezTo>
                    <a:pt x="5766" y="8699"/>
                    <a:pt x="5836" y="8767"/>
                    <a:pt x="5921" y="8767"/>
                  </a:cubicBezTo>
                  <a:lnTo>
                    <a:pt x="5922" y="8767"/>
                  </a:lnTo>
                  <a:cubicBezTo>
                    <a:pt x="6008" y="8766"/>
                    <a:pt x="6076" y="8696"/>
                    <a:pt x="6075" y="8611"/>
                  </a:cubicBezTo>
                  <a:cubicBezTo>
                    <a:pt x="6075" y="8431"/>
                    <a:pt x="6072" y="8249"/>
                    <a:pt x="6068" y="8071"/>
                  </a:cubicBezTo>
                  <a:cubicBezTo>
                    <a:pt x="6065" y="7986"/>
                    <a:pt x="5996" y="7919"/>
                    <a:pt x="5912" y="7919"/>
                  </a:cubicBezTo>
                  <a:close/>
                  <a:moveTo>
                    <a:pt x="5922" y="8995"/>
                  </a:moveTo>
                  <a:cubicBezTo>
                    <a:pt x="5836" y="8995"/>
                    <a:pt x="5766" y="9063"/>
                    <a:pt x="5765" y="9147"/>
                  </a:cubicBezTo>
                  <a:cubicBezTo>
                    <a:pt x="5763" y="9327"/>
                    <a:pt x="5760" y="9507"/>
                    <a:pt x="5755" y="9682"/>
                  </a:cubicBezTo>
                  <a:cubicBezTo>
                    <a:pt x="5752" y="9767"/>
                    <a:pt x="5820" y="9839"/>
                    <a:pt x="5905" y="9841"/>
                  </a:cubicBezTo>
                  <a:lnTo>
                    <a:pt x="5909" y="9841"/>
                  </a:lnTo>
                  <a:cubicBezTo>
                    <a:pt x="5993" y="9841"/>
                    <a:pt x="6062" y="9775"/>
                    <a:pt x="6065" y="9691"/>
                  </a:cubicBezTo>
                  <a:cubicBezTo>
                    <a:pt x="6069" y="9513"/>
                    <a:pt x="6072" y="9332"/>
                    <a:pt x="6075" y="9150"/>
                  </a:cubicBezTo>
                  <a:cubicBezTo>
                    <a:pt x="6075" y="9066"/>
                    <a:pt x="6007" y="8996"/>
                    <a:pt x="5922" y="899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 name="Google Shape;276;p27"/>
            <p:cNvSpPr/>
            <p:nvPr/>
          </p:nvSpPr>
          <p:spPr>
            <a:xfrm>
              <a:off x="1131965" y="2850148"/>
              <a:ext cx="211574" cy="158680"/>
            </a:xfrm>
            <a:custGeom>
              <a:avLst/>
              <a:gdLst/>
              <a:ahLst/>
              <a:cxnLst/>
              <a:rect l="l" t="t" r="r" b="b"/>
              <a:pathLst>
                <a:path w="2116" h="1587" extrusionOk="0">
                  <a:moveTo>
                    <a:pt x="648" y="0"/>
                  </a:moveTo>
                  <a:cubicBezTo>
                    <a:pt x="647" y="0"/>
                    <a:pt x="646" y="0"/>
                    <a:pt x="645" y="0"/>
                  </a:cubicBezTo>
                  <a:cubicBezTo>
                    <a:pt x="475" y="3"/>
                    <a:pt x="297" y="42"/>
                    <a:pt x="115" y="118"/>
                  </a:cubicBezTo>
                  <a:cubicBezTo>
                    <a:pt x="36" y="150"/>
                    <a:pt x="0" y="242"/>
                    <a:pt x="32" y="321"/>
                  </a:cubicBezTo>
                  <a:cubicBezTo>
                    <a:pt x="57" y="380"/>
                    <a:pt x="115" y="415"/>
                    <a:pt x="175" y="415"/>
                  </a:cubicBezTo>
                  <a:cubicBezTo>
                    <a:pt x="195" y="415"/>
                    <a:pt x="216" y="412"/>
                    <a:pt x="235" y="404"/>
                  </a:cubicBezTo>
                  <a:cubicBezTo>
                    <a:pt x="379" y="344"/>
                    <a:pt x="519" y="312"/>
                    <a:pt x="650" y="309"/>
                  </a:cubicBezTo>
                  <a:cubicBezTo>
                    <a:pt x="736" y="309"/>
                    <a:pt x="804" y="238"/>
                    <a:pt x="803" y="153"/>
                  </a:cubicBezTo>
                  <a:cubicBezTo>
                    <a:pt x="801" y="68"/>
                    <a:pt x="731" y="0"/>
                    <a:pt x="648" y="0"/>
                  </a:cubicBezTo>
                  <a:close/>
                  <a:moveTo>
                    <a:pt x="1117" y="112"/>
                  </a:moveTo>
                  <a:cubicBezTo>
                    <a:pt x="1061" y="112"/>
                    <a:pt x="1006" y="142"/>
                    <a:pt x="979" y="195"/>
                  </a:cubicBezTo>
                  <a:cubicBezTo>
                    <a:pt x="938" y="270"/>
                    <a:pt x="967" y="364"/>
                    <a:pt x="1043" y="404"/>
                  </a:cubicBezTo>
                  <a:cubicBezTo>
                    <a:pt x="1158" y="465"/>
                    <a:pt x="1267" y="557"/>
                    <a:pt x="1368" y="676"/>
                  </a:cubicBezTo>
                  <a:cubicBezTo>
                    <a:pt x="1398" y="713"/>
                    <a:pt x="1442" y="731"/>
                    <a:pt x="1486" y="731"/>
                  </a:cubicBezTo>
                  <a:cubicBezTo>
                    <a:pt x="1521" y="731"/>
                    <a:pt x="1556" y="720"/>
                    <a:pt x="1585" y="696"/>
                  </a:cubicBezTo>
                  <a:cubicBezTo>
                    <a:pt x="1650" y="641"/>
                    <a:pt x="1659" y="544"/>
                    <a:pt x="1605" y="478"/>
                  </a:cubicBezTo>
                  <a:cubicBezTo>
                    <a:pt x="1479" y="326"/>
                    <a:pt x="1339" y="210"/>
                    <a:pt x="1187" y="130"/>
                  </a:cubicBezTo>
                  <a:cubicBezTo>
                    <a:pt x="1165" y="118"/>
                    <a:pt x="1141" y="112"/>
                    <a:pt x="1117" y="112"/>
                  </a:cubicBezTo>
                  <a:close/>
                  <a:moveTo>
                    <a:pt x="1750" y="829"/>
                  </a:moveTo>
                  <a:cubicBezTo>
                    <a:pt x="1726" y="829"/>
                    <a:pt x="1702" y="835"/>
                    <a:pt x="1680" y="847"/>
                  </a:cubicBezTo>
                  <a:cubicBezTo>
                    <a:pt x="1604" y="886"/>
                    <a:pt x="1573" y="979"/>
                    <a:pt x="1613" y="1055"/>
                  </a:cubicBezTo>
                  <a:cubicBezTo>
                    <a:pt x="1677" y="1182"/>
                    <a:pt x="1738" y="1326"/>
                    <a:pt x="1795" y="1483"/>
                  </a:cubicBezTo>
                  <a:cubicBezTo>
                    <a:pt x="1817" y="1547"/>
                    <a:pt x="1876" y="1587"/>
                    <a:pt x="1940" y="1587"/>
                  </a:cubicBezTo>
                  <a:cubicBezTo>
                    <a:pt x="1958" y="1587"/>
                    <a:pt x="1975" y="1584"/>
                    <a:pt x="1991" y="1578"/>
                  </a:cubicBezTo>
                  <a:cubicBezTo>
                    <a:pt x="2073" y="1549"/>
                    <a:pt x="2115" y="1461"/>
                    <a:pt x="2086" y="1380"/>
                  </a:cubicBezTo>
                  <a:cubicBezTo>
                    <a:pt x="2026" y="1209"/>
                    <a:pt x="1959" y="1053"/>
                    <a:pt x="1888" y="914"/>
                  </a:cubicBezTo>
                  <a:cubicBezTo>
                    <a:pt x="1860" y="860"/>
                    <a:pt x="1806" y="829"/>
                    <a:pt x="1750" y="82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 name="Google Shape;277;p27"/>
            <p:cNvSpPr/>
            <p:nvPr/>
          </p:nvSpPr>
          <p:spPr>
            <a:xfrm>
              <a:off x="1343542" y="2947887"/>
              <a:ext cx="130484" cy="157280"/>
            </a:xfrm>
            <a:custGeom>
              <a:avLst/>
              <a:gdLst/>
              <a:ahLst/>
              <a:cxnLst/>
              <a:rect l="l" t="t" r="r" b="b"/>
              <a:pathLst>
                <a:path w="1305" h="1573" extrusionOk="0">
                  <a:moveTo>
                    <a:pt x="1127" y="1"/>
                  </a:moveTo>
                  <a:cubicBezTo>
                    <a:pt x="1098" y="1"/>
                    <a:pt x="1068" y="9"/>
                    <a:pt x="1042" y="26"/>
                  </a:cubicBezTo>
                  <a:cubicBezTo>
                    <a:pt x="891" y="128"/>
                    <a:pt x="746" y="257"/>
                    <a:pt x="614" y="407"/>
                  </a:cubicBezTo>
                  <a:cubicBezTo>
                    <a:pt x="557" y="471"/>
                    <a:pt x="563" y="568"/>
                    <a:pt x="627" y="625"/>
                  </a:cubicBezTo>
                  <a:cubicBezTo>
                    <a:pt x="656" y="651"/>
                    <a:pt x="693" y="665"/>
                    <a:pt x="729" y="665"/>
                  </a:cubicBezTo>
                  <a:cubicBezTo>
                    <a:pt x="773" y="665"/>
                    <a:pt x="815" y="646"/>
                    <a:pt x="845" y="612"/>
                  </a:cubicBezTo>
                  <a:cubicBezTo>
                    <a:pt x="961" y="481"/>
                    <a:pt x="1086" y="372"/>
                    <a:pt x="1214" y="284"/>
                  </a:cubicBezTo>
                  <a:cubicBezTo>
                    <a:pt x="1285" y="236"/>
                    <a:pt x="1304" y="140"/>
                    <a:pt x="1256" y="69"/>
                  </a:cubicBezTo>
                  <a:cubicBezTo>
                    <a:pt x="1226" y="25"/>
                    <a:pt x="1177" y="1"/>
                    <a:pt x="1127" y="1"/>
                  </a:cubicBezTo>
                  <a:close/>
                  <a:moveTo>
                    <a:pt x="417" y="787"/>
                  </a:moveTo>
                  <a:cubicBezTo>
                    <a:pt x="365" y="787"/>
                    <a:pt x="314" y="814"/>
                    <a:pt x="285" y="863"/>
                  </a:cubicBezTo>
                  <a:cubicBezTo>
                    <a:pt x="193" y="1014"/>
                    <a:pt x="108" y="1180"/>
                    <a:pt x="34" y="1358"/>
                  </a:cubicBezTo>
                  <a:cubicBezTo>
                    <a:pt x="1" y="1435"/>
                    <a:pt x="37" y="1527"/>
                    <a:pt x="116" y="1560"/>
                  </a:cubicBezTo>
                  <a:cubicBezTo>
                    <a:pt x="135" y="1569"/>
                    <a:pt x="155" y="1572"/>
                    <a:pt x="175" y="1572"/>
                  </a:cubicBezTo>
                  <a:cubicBezTo>
                    <a:pt x="237" y="1572"/>
                    <a:pt x="293" y="1537"/>
                    <a:pt x="318" y="1479"/>
                  </a:cubicBezTo>
                  <a:cubicBezTo>
                    <a:pt x="388" y="1314"/>
                    <a:pt x="467" y="1161"/>
                    <a:pt x="550" y="1021"/>
                  </a:cubicBezTo>
                  <a:cubicBezTo>
                    <a:pt x="593" y="947"/>
                    <a:pt x="570" y="852"/>
                    <a:pt x="497" y="809"/>
                  </a:cubicBezTo>
                  <a:cubicBezTo>
                    <a:pt x="472" y="794"/>
                    <a:pt x="444" y="787"/>
                    <a:pt x="417" y="78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78" name="Google Shape;278;p27"/>
          <p:cNvGrpSpPr/>
          <p:nvPr/>
        </p:nvGrpSpPr>
        <p:grpSpPr>
          <a:xfrm>
            <a:off x="2036228" y="3611946"/>
            <a:ext cx="474773" cy="474748"/>
            <a:chOff x="1382013" y="1580125"/>
            <a:chExt cx="195950" cy="195950"/>
          </a:xfrm>
        </p:grpSpPr>
        <p:sp>
          <p:nvSpPr>
            <p:cNvPr id="279" name="Google Shape;279;p27"/>
            <p:cNvSpPr/>
            <p:nvPr/>
          </p:nvSpPr>
          <p:spPr>
            <a:xfrm>
              <a:off x="1472538" y="1622800"/>
              <a:ext cx="105425" cy="95300"/>
            </a:xfrm>
            <a:custGeom>
              <a:avLst/>
              <a:gdLst/>
              <a:ahLst/>
              <a:cxnLst/>
              <a:rect l="l" t="t" r="r" b="b"/>
              <a:pathLst>
                <a:path w="4217" h="3812" extrusionOk="0">
                  <a:moveTo>
                    <a:pt x="470" y="1"/>
                  </a:moveTo>
                  <a:cubicBezTo>
                    <a:pt x="373" y="123"/>
                    <a:pt x="277" y="249"/>
                    <a:pt x="183" y="380"/>
                  </a:cubicBezTo>
                  <a:cubicBezTo>
                    <a:pt x="121" y="464"/>
                    <a:pt x="60" y="550"/>
                    <a:pt x="1" y="639"/>
                  </a:cubicBezTo>
                  <a:cubicBezTo>
                    <a:pt x="1543" y="1329"/>
                    <a:pt x="3073" y="2391"/>
                    <a:pt x="3875" y="3812"/>
                  </a:cubicBezTo>
                  <a:cubicBezTo>
                    <a:pt x="3900" y="3756"/>
                    <a:pt x="3923" y="3699"/>
                    <a:pt x="3945" y="3643"/>
                  </a:cubicBezTo>
                  <a:cubicBezTo>
                    <a:pt x="3947" y="3641"/>
                    <a:pt x="3947" y="3640"/>
                    <a:pt x="3947" y="3640"/>
                  </a:cubicBezTo>
                  <a:cubicBezTo>
                    <a:pt x="3957" y="3612"/>
                    <a:pt x="3969" y="3584"/>
                    <a:pt x="3979" y="3557"/>
                  </a:cubicBezTo>
                  <a:cubicBezTo>
                    <a:pt x="3979" y="3554"/>
                    <a:pt x="3980" y="3551"/>
                    <a:pt x="3982" y="3548"/>
                  </a:cubicBezTo>
                  <a:cubicBezTo>
                    <a:pt x="3990" y="3522"/>
                    <a:pt x="3999" y="3496"/>
                    <a:pt x="4009" y="3469"/>
                  </a:cubicBezTo>
                  <a:cubicBezTo>
                    <a:pt x="4011" y="3463"/>
                    <a:pt x="4012" y="3458"/>
                    <a:pt x="4015" y="3452"/>
                  </a:cubicBezTo>
                  <a:cubicBezTo>
                    <a:pt x="4023" y="3429"/>
                    <a:pt x="4030" y="3404"/>
                    <a:pt x="4037" y="3380"/>
                  </a:cubicBezTo>
                  <a:cubicBezTo>
                    <a:pt x="4040" y="3370"/>
                    <a:pt x="4043" y="3362"/>
                    <a:pt x="4046" y="3351"/>
                  </a:cubicBezTo>
                  <a:cubicBezTo>
                    <a:pt x="4053" y="3331"/>
                    <a:pt x="4059" y="3311"/>
                    <a:pt x="4065" y="3290"/>
                  </a:cubicBezTo>
                  <a:cubicBezTo>
                    <a:pt x="4069" y="3274"/>
                    <a:pt x="4074" y="3258"/>
                    <a:pt x="4078" y="3244"/>
                  </a:cubicBezTo>
                  <a:cubicBezTo>
                    <a:pt x="4082" y="3228"/>
                    <a:pt x="4085" y="3213"/>
                    <a:pt x="4090" y="3197"/>
                  </a:cubicBezTo>
                  <a:cubicBezTo>
                    <a:pt x="4098" y="3165"/>
                    <a:pt x="4106" y="3134"/>
                    <a:pt x="4113" y="3102"/>
                  </a:cubicBezTo>
                  <a:cubicBezTo>
                    <a:pt x="4120" y="3072"/>
                    <a:pt x="4127" y="3043"/>
                    <a:pt x="4133" y="3012"/>
                  </a:cubicBezTo>
                  <a:cubicBezTo>
                    <a:pt x="4135" y="3003"/>
                    <a:pt x="4136" y="2993"/>
                    <a:pt x="4139" y="2984"/>
                  </a:cubicBezTo>
                  <a:cubicBezTo>
                    <a:pt x="4143" y="2962"/>
                    <a:pt x="4148" y="2942"/>
                    <a:pt x="4151" y="2922"/>
                  </a:cubicBezTo>
                  <a:cubicBezTo>
                    <a:pt x="4154" y="2910"/>
                    <a:pt x="4155" y="2900"/>
                    <a:pt x="4157" y="2890"/>
                  </a:cubicBezTo>
                  <a:cubicBezTo>
                    <a:pt x="4161" y="2868"/>
                    <a:pt x="4164" y="2846"/>
                    <a:pt x="4168" y="2824"/>
                  </a:cubicBezTo>
                  <a:cubicBezTo>
                    <a:pt x="4170" y="2817"/>
                    <a:pt x="4171" y="2808"/>
                    <a:pt x="4171" y="2799"/>
                  </a:cubicBezTo>
                  <a:cubicBezTo>
                    <a:pt x="4175" y="2770"/>
                    <a:pt x="4180" y="2741"/>
                    <a:pt x="4184" y="2710"/>
                  </a:cubicBezTo>
                  <a:cubicBezTo>
                    <a:pt x="4186" y="2705"/>
                    <a:pt x="4186" y="2697"/>
                    <a:pt x="4187" y="2691"/>
                  </a:cubicBezTo>
                  <a:cubicBezTo>
                    <a:pt x="4190" y="2668"/>
                    <a:pt x="4192" y="2645"/>
                    <a:pt x="4194" y="2622"/>
                  </a:cubicBezTo>
                  <a:cubicBezTo>
                    <a:pt x="4196" y="2611"/>
                    <a:pt x="4197" y="2600"/>
                    <a:pt x="4197" y="2589"/>
                  </a:cubicBezTo>
                  <a:cubicBezTo>
                    <a:pt x="4200" y="2569"/>
                    <a:pt x="4202" y="2550"/>
                    <a:pt x="4203" y="2530"/>
                  </a:cubicBezTo>
                  <a:cubicBezTo>
                    <a:pt x="4203" y="2520"/>
                    <a:pt x="4205" y="2509"/>
                    <a:pt x="4206" y="2498"/>
                  </a:cubicBezTo>
                  <a:cubicBezTo>
                    <a:pt x="4208" y="2476"/>
                    <a:pt x="4209" y="2454"/>
                    <a:pt x="4210" y="2432"/>
                  </a:cubicBezTo>
                  <a:cubicBezTo>
                    <a:pt x="4210" y="2423"/>
                    <a:pt x="4210" y="2416"/>
                    <a:pt x="4212" y="2409"/>
                  </a:cubicBezTo>
                  <a:cubicBezTo>
                    <a:pt x="4213" y="2380"/>
                    <a:pt x="4213" y="2351"/>
                    <a:pt x="4215" y="2323"/>
                  </a:cubicBezTo>
                  <a:cubicBezTo>
                    <a:pt x="4215" y="2313"/>
                    <a:pt x="4215" y="2303"/>
                    <a:pt x="4215" y="2292"/>
                  </a:cubicBezTo>
                  <a:cubicBezTo>
                    <a:pt x="4216" y="2272"/>
                    <a:pt x="4216" y="2253"/>
                    <a:pt x="4216" y="2234"/>
                  </a:cubicBezTo>
                  <a:cubicBezTo>
                    <a:pt x="4216" y="2222"/>
                    <a:pt x="4216" y="2211"/>
                    <a:pt x="4216" y="2198"/>
                  </a:cubicBezTo>
                  <a:cubicBezTo>
                    <a:pt x="4216" y="2180"/>
                    <a:pt x="4216" y="2163"/>
                    <a:pt x="4216" y="2144"/>
                  </a:cubicBezTo>
                  <a:cubicBezTo>
                    <a:pt x="4215" y="2132"/>
                    <a:pt x="4215" y="2120"/>
                    <a:pt x="4215" y="2109"/>
                  </a:cubicBezTo>
                  <a:cubicBezTo>
                    <a:pt x="4215" y="2087"/>
                    <a:pt x="4213" y="2065"/>
                    <a:pt x="4213" y="2043"/>
                  </a:cubicBezTo>
                  <a:cubicBezTo>
                    <a:pt x="4212" y="2030"/>
                    <a:pt x="4212" y="2016"/>
                    <a:pt x="4210" y="2002"/>
                  </a:cubicBezTo>
                  <a:cubicBezTo>
                    <a:pt x="4209" y="1982"/>
                    <a:pt x="4209" y="1960"/>
                    <a:pt x="4208" y="1940"/>
                  </a:cubicBezTo>
                  <a:cubicBezTo>
                    <a:pt x="4206" y="1927"/>
                    <a:pt x="4205" y="1914"/>
                    <a:pt x="4205" y="1900"/>
                  </a:cubicBezTo>
                  <a:cubicBezTo>
                    <a:pt x="4203" y="1884"/>
                    <a:pt x="4202" y="1870"/>
                    <a:pt x="4200" y="1854"/>
                  </a:cubicBezTo>
                  <a:cubicBezTo>
                    <a:pt x="4199" y="1839"/>
                    <a:pt x="4197" y="1826"/>
                    <a:pt x="4196" y="1813"/>
                  </a:cubicBezTo>
                  <a:cubicBezTo>
                    <a:pt x="4194" y="1797"/>
                    <a:pt x="4193" y="1781"/>
                    <a:pt x="4192" y="1766"/>
                  </a:cubicBezTo>
                  <a:cubicBezTo>
                    <a:pt x="4190" y="1753"/>
                    <a:pt x="4189" y="1740"/>
                    <a:pt x="4186" y="1726"/>
                  </a:cubicBezTo>
                  <a:cubicBezTo>
                    <a:pt x="4184" y="1704"/>
                    <a:pt x="4180" y="1681"/>
                    <a:pt x="4177" y="1659"/>
                  </a:cubicBezTo>
                  <a:cubicBezTo>
                    <a:pt x="4174" y="1641"/>
                    <a:pt x="4173" y="1625"/>
                    <a:pt x="4170" y="1608"/>
                  </a:cubicBezTo>
                  <a:cubicBezTo>
                    <a:pt x="4167" y="1593"/>
                    <a:pt x="4165" y="1579"/>
                    <a:pt x="4162" y="1565"/>
                  </a:cubicBezTo>
                  <a:cubicBezTo>
                    <a:pt x="4159" y="1549"/>
                    <a:pt x="4158" y="1535"/>
                    <a:pt x="4155" y="1520"/>
                  </a:cubicBezTo>
                  <a:cubicBezTo>
                    <a:pt x="4152" y="1507"/>
                    <a:pt x="4149" y="1494"/>
                    <a:pt x="4148" y="1481"/>
                  </a:cubicBezTo>
                  <a:cubicBezTo>
                    <a:pt x="4145" y="1466"/>
                    <a:pt x="4142" y="1450"/>
                    <a:pt x="4139" y="1436"/>
                  </a:cubicBezTo>
                  <a:cubicBezTo>
                    <a:pt x="4136" y="1423"/>
                    <a:pt x="4133" y="1411"/>
                    <a:pt x="4130" y="1399"/>
                  </a:cubicBezTo>
                  <a:cubicBezTo>
                    <a:pt x="4125" y="1367"/>
                    <a:pt x="4117" y="1337"/>
                    <a:pt x="4110" y="1306"/>
                  </a:cubicBezTo>
                  <a:cubicBezTo>
                    <a:pt x="4107" y="1297"/>
                    <a:pt x="4106" y="1289"/>
                    <a:pt x="4104" y="1280"/>
                  </a:cubicBezTo>
                  <a:lnTo>
                    <a:pt x="4091" y="1230"/>
                  </a:lnTo>
                  <a:cubicBezTo>
                    <a:pt x="4088" y="1220"/>
                    <a:pt x="4085" y="1210"/>
                    <a:pt x="4082" y="1198"/>
                  </a:cubicBezTo>
                  <a:cubicBezTo>
                    <a:pt x="4078" y="1182"/>
                    <a:pt x="4074" y="1166"/>
                    <a:pt x="4069" y="1150"/>
                  </a:cubicBezTo>
                  <a:cubicBezTo>
                    <a:pt x="4066" y="1140"/>
                    <a:pt x="4063" y="1130"/>
                    <a:pt x="4060" y="1120"/>
                  </a:cubicBezTo>
                  <a:cubicBezTo>
                    <a:pt x="4056" y="1102"/>
                    <a:pt x="4050" y="1086"/>
                    <a:pt x="4046" y="1069"/>
                  </a:cubicBezTo>
                  <a:cubicBezTo>
                    <a:pt x="4043" y="1061"/>
                    <a:pt x="4041" y="1054"/>
                    <a:pt x="4039" y="1047"/>
                  </a:cubicBezTo>
                  <a:cubicBezTo>
                    <a:pt x="4027" y="1012"/>
                    <a:pt x="4017" y="977"/>
                    <a:pt x="4004" y="942"/>
                  </a:cubicBezTo>
                  <a:cubicBezTo>
                    <a:pt x="4002" y="935"/>
                    <a:pt x="3999" y="929"/>
                    <a:pt x="3998" y="922"/>
                  </a:cubicBezTo>
                  <a:cubicBezTo>
                    <a:pt x="3992" y="906"/>
                    <a:pt x="3985" y="888"/>
                    <a:pt x="3979" y="871"/>
                  </a:cubicBezTo>
                  <a:cubicBezTo>
                    <a:pt x="3976" y="862"/>
                    <a:pt x="3973" y="853"/>
                    <a:pt x="3969" y="844"/>
                  </a:cubicBezTo>
                  <a:cubicBezTo>
                    <a:pt x="3963" y="827"/>
                    <a:pt x="3957" y="811"/>
                    <a:pt x="3950" y="793"/>
                  </a:cubicBezTo>
                  <a:cubicBezTo>
                    <a:pt x="3947" y="786"/>
                    <a:pt x="3944" y="777"/>
                    <a:pt x="3941" y="769"/>
                  </a:cubicBezTo>
                  <a:cubicBezTo>
                    <a:pt x="3934" y="751"/>
                    <a:pt x="3926" y="735"/>
                    <a:pt x="3919" y="718"/>
                  </a:cubicBezTo>
                  <a:cubicBezTo>
                    <a:pt x="3536" y="566"/>
                    <a:pt x="3084" y="522"/>
                    <a:pt x="2594" y="474"/>
                  </a:cubicBezTo>
                  <a:cubicBezTo>
                    <a:pt x="1931" y="410"/>
                    <a:pt x="1202" y="340"/>
                    <a:pt x="4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 name="Google Shape;280;p27"/>
            <p:cNvSpPr/>
            <p:nvPr/>
          </p:nvSpPr>
          <p:spPr>
            <a:xfrm>
              <a:off x="1382988" y="1660325"/>
              <a:ext cx="68125" cy="98300"/>
            </a:xfrm>
            <a:custGeom>
              <a:avLst/>
              <a:gdLst/>
              <a:ahLst/>
              <a:cxnLst/>
              <a:rect l="l" t="t" r="r" b="b"/>
              <a:pathLst>
                <a:path w="2725" h="3932" extrusionOk="0">
                  <a:moveTo>
                    <a:pt x="2119" y="0"/>
                  </a:moveTo>
                  <a:cubicBezTo>
                    <a:pt x="1665" y="0"/>
                    <a:pt x="1236" y="194"/>
                    <a:pt x="859" y="464"/>
                  </a:cubicBezTo>
                  <a:cubicBezTo>
                    <a:pt x="529" y="700"/>
                    <a:pt x="239" y="992"/>
                    <a:pt x="1" y="1266"/>
                  </a:cubicBezTo>
                  <a:cubicBezTo>
                    <a:pt x="28" y="1467"/>
                    <a:pt x="73" y="1664"/>
                    <a:pt x="132" y="1856"/>
                  </a:cubicBezTo>
                  <a:cubicBezTo>
                    <a:pt x="133" y="1859"/>
                    <a:pt x="133" y="1862"/>
                    <a:pt x="135" y="1865"/>
                  </a:cubicBezTo>
                  <a:cubicBezTo>
                    <a:pt x="143" y="1894"/>
                    <a:pt x="152" y="1922"/>
                    <a:pt x="162" y="1951"/>
                  </a:cubicBezTo>
                  <a:cubicBezTo>
                    <a:pt x="164" y="1955"/>
                    <a:pt x="165" y="1960"/>
                    <a:pt x="167" y="1964"/>
                  </a:cubicBezTo>
                  <a:cubicBezTo>
                    <a:pt x="175" y="1990"/>
                    <a:pt x="186" y="2016"/>
                    <a:pt x="194" y="2043"/>
                  </a:cubicBezTo>
                  <a:cubicBezTo>
                    <a:pt x="197" y="2048"/>
                    <a:pt x="199" y="2054"/>
                    <a:pt x="202" y="2060"/>
                  </a:cubicBezTo>
                  <a:cubicBezTo>
                    <a:pt x="210" y="2085"/>
                    <a:pt x="219" y="2111"/>
                    <a:pt x="229" y="2136"/>
                  </a:cubicBezTo>
                  <a:cubicBezTo>
                    <a:pt x="232" y="2142"/>
                    <a:pt x="234" y="2147"/>
                    <a:pt x="237" y="2153"/>
                  </a:cubicBezTo>
                  <a:cubicBezTo>
                    <a:pt x="247" y="2178"/>
                    <a:pt x="257" y="2203"/>
                    <a:pt x="267" y="2226"/>
                  </a:cubicBezTo>
                  <a:cubicBezTo>
                    <a:pt x="269" y="2233"/>
                    <a:pt x="271" y="2239"/>
                    <a:pt x="274" y="2247"/>
                  </a:cubicBezTo>
                  <a:cubicBezTo>
                    <a:pt x="285" y="2270"/>
                    <a:pt x="295" y="2293"/>
                    <a:pt x="306" y="2316"/>
                  </a:cubicBezTo>
                  <a:cubicBezTo>
                    <a:pt x="309" y="2324"/>
                    <a:pt x="312" y="2331"/>
                    <a:pt x="315" y="2337"/>
                  </a:cubicBezTo>
                  <a:cubicBezTo>
                    <a:pt x="325" y="2360"/>
                    <a:pt x="337" y="2383"/>
                    <a:pt x="347" y="2407"/>
                  </a:cubicBezTo>
                  <a:cubicBezTo>
                    <a:pt x="350" y="2413"/>
                    <a:pt x="355" y="2420"/>
                    <a:pt x="357" y="2426"/>
                  </a:cubicBezTo>
                  <a:cubicBezTo>
                    <a:pt x="369" y="2449"/>
                    <a:pt x="381" y="2474"/>
                    <a:pt x="392" y="2497"/>
                  </a:cubicBezTo>
                  <a:cubicBezTo>
                    <a:pt x="395" y="2503"/>
                    <a:pt x="398" y="2509"/>
                    <a:pt x="401" y="2515"/>
                  </a:cubicBezTo>
                  <a:cubicBezTo>
                    <a:pt x="414" y="2538"/>
                    <a:pt x="426" y="2563"/>
                    <a:pt x="439" y="2586"/>
                  </a:cubicBezTo>
                  <a:cubicBezTo>
                    <a:pt x="442" y="2590"/>
                    <a:pt x="445" y="2596"/>
                    <a:pt x="448" y="2601"/>
                  </a:cubicBezTo>
                  <a:cubicBezTo>
                    <a:pt x="462" y="2625"/>
                    <a:pt x="475" y="2652"/>
                    <a:pt x="490" y="2676"/>
                  </a:cubicBezTo>
                  <a:cubicBezTo>
                    <a:pt x="491" y="2679"/>
                    <a:pt x="494" y="2682"/>
                    <a:pt x="496" y="2686"/>
                  </a:cubicBezTo>
                  <a:cubicBezTo>
                    <a:pt x="512" y="2714"/>
                    <a:pt x="529" y="2742"/>
                    <a:pt x="545" y="2770"/>
                  </a:cubicBezTo>
                  <a:lnTo>
                    <a:pt x="547" y="2770"/>
                  </a:lnTo>
                  <a:cubicBezTo>
                    <a:pt x="617" y="2883"/>
                    <a:pt x="692" y="2992"/>
                    <a:pt x="773" y="3099"/>
                  </a:cubicBezTo>
                  <a:cubicBezTo>
                    <a:pt x="776" y="3100"/>
                    <a:pt x="777" y="3103"/>
                    <a:pt x="778" y="3106"/>
                  </a:cubicBezTo>
                  <a:cubicBezTo>
                    <a:pt x="796" y="3129"/>
                    <a:pt x="815" y="3153"/>
                    <a:pt x="834" y="3174"/>
                  </a:cubicBezTo>
                  <a:cubicBezTo>
                    <a:pt x="837" y="3180"/>
                    <a:pt x="841" y="3185"/>
                    <a:pt x="845" y="3190"/>
                  </a:cubicBezTo>
                  <a:cubicBezTo>
                    <a:pt x="863" y="3209"/>
                    <a:pt x="879" y="3230"/>
                    <a:pt x="895" y="3250"/>
                  </a:cubicBezTo>
                  <a:cubicBezTo>
                    <a:pt x="901" y="3256"/>
                    <a:pt x="907" y="3263"/>
                    <a:pt x="912" y="3269"/>
                  </a:cubicBezTo>
                  <a:cubicBezTo>
                    <a:pt x="927" y="3287"/>
                    <a:pt x="943" y="3306"/>
                    <a:pt x="959" y="3325"/>
                  </a:cubicBezTo>
                  <a:cubicBezTo>
                    <a:pt x="966" y="3330"/>
                    <a:pt x="972" y="3338"/>
                    <a:pt x="978" y="3345"/>
                  </a:cubicBezTo>
                  <a:cubicBezTo>
                    <a:pt x="994" y="3362"/>
                    <a:pt x="1010" y="3378"/>
                    <a:pt x="1026" y="3396"/>
                  </a:cubicBezTo>
                  <a:cubicBezTo>
                    <a:pt x="1033" y="3403"/>
                    <a:pt x="1039" y="3410"/>
                    <a:pt x="1046" y="3418"/>
                  </a:cubicBezTo>
                  <a:cubicBezTo>
                    <a:pt x="1062" y="3434"/>
                    <a:pt x="1078" y="3451"/>
                    <a:pt x="1095" y="3467"/>
                  </a:cubicBezTo>
                  <a:cubicBezTo>
                    <a:pt x="1102" y="3475"/>
                    <a:pt x="1109" y="3482"/>
                    <a:pt x="1116" y="3489"/>
                  </a:cubicBezTo>
                  <a:cubicBezTo>
                    <a:pt x="1132" y="3505"/>
                    <a:pt x="1148" y="3521"/>
                    <a:pt x="1164" y="3536"/>
                  </a:cubicBezTo>
                  <a:cubicBezTo>
                    <a:pt x="1172" y="3543"/>
                    <a:pt x="1179" y="3550"/>
                    <a:pt x="1188" y="3558"/>
                  </a:cubicBezTo>
                  <a:cubicBezTo>
                    <a:pt x="1204" y="3574"/>
                    <a:pt x="1220" y="3588"/>
                    <a:pt x="1236" y="3604"/>
                  </a:cubicBezTo>
                  <a:cubicBezTo>
                    <a:pt x="1245" y="3610"/>
                    <a:pt x="1252" y="3617"/>
                    <a:pt x="1261" y="3625"/>
                  </a:cubicBezTo>
                  <a:cubicBezTo>
                    <a:pt x="1277" y="3641"/>
                    <a:pt x="1294" y="3655"/>
                    <a:pt x="1310" y="3670"/>
                  </a:cubicBezTo>
                  <a:cubicBezTo>
                    <a:pt x="1319" y="3677"/>
                    <a:pt x="1326" y="3683"/>
                    <a:pt x="1335" y="3690"/>
                  </a:cubicBezTo>
                  <a:cubicBezTo>
                    <a:pt x="1351" y="3706"/>
                    <a:pt x="1368" y="3719"/>
                    <a:pt x="1386" y="3734"/>
                  </a:cubicBezTo>
                  <a:cubicBezTo>
                    <a:pt x="1395" y="3741"/>
                    <a:pt x="1402" y="3747"/>
                    <a:pt x="1411" y="3754"/>
                  </a:cubicBezTo>
                  <a:cubicBezTo>
                    <a:pt x="1428" y="3769"/>
                    <a:pt x="1447" y="3783"/>
                    <a:pt x="1466" y="3798"/>
                  </a:cubicBezTo>
                  <a:cubicBezTo>
                    <a:pt x="1473" y="3804"/>
                    <a:pt x="1481" y="3810"/>
                    <a:pt x="1488" y="3815"/>
                  </a:cubicBezTo>
                  <a:cubicBezTo>
                    <a:pt x="1508" y="3831"/>
                    <a:pt x="1527" y="3846"/>
                    <a:pt x="1548" y="3861"/>
                  </a:cubicBezTo>
                  <a:cubicBezTo>
                    <a:pt x="1555" y="3866"/>
                    <a:pt x="1561" y="3871"/>
                    <a:pt x="1566" y="3875"/>
                  </a:cubicBezTo>
                  <a:cubicBezTo>
                    <a:pt x="1590" y="3893"/>
                    <a:pt x="1615" y="3909"/>
                    <a:pt x="1638" y="3926"/>
                  </a:cubicBezTo>
                  <a:lnTo>
                    <a:pt x="1647" y="3932"/>
                  </a:lnTo>
                  <a:cubicBezTo>
                    <a:pt x="1642" y="3674"/>
                    <a:pt x="1658" y="3415"/>
                    <a:pt x="1692" y="3153"/>
                  </a:cubicBezTo>
                  <a:cubicBezTo>
                    <a:pt x="1820" y="2120"/>
                    <a:pt x="2215" y="1070"/>
                    <a:pt x="2725" y="120"/>
                  </a:cubicBezTo>
                  <a:cubicBezTo>
                    <a:pt x="2519" y="37"/>
                    <a:pt x="2317" y="0"/>
                    <a:pt x="21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 name="Google Shape;281;p27"/>
            <p:cNvSpPr/>
            <p:nvPr/>
          </p:nvSpPr>
          <p:spPr>
            <a:xfrm>
              <a:off x="1458813" y="1643450"/>
              <a:ext cx="107600" cy="128250"/>
            </a:xfrm>
            <a:custGeom>
              <a:avLst/>
              <a:gdLst/>
              <a:ahLst/>
              <a:cxnLst/>
              <a:rect l="l" t="t" r="r" b="b"/>
              <a:pathLst>
                <a:path w="4304" h="5130" extrusionOk="0">
                  <a:moveTo>
                    <a:pt x="423" y="1"/>
                  </a:moveTo>
                  <a:cubicBezTo>
                    <a:pt x="277" y="224"/>
                    <a:pt x="134" y="455"/>
                    <a:pt x="0" y="696"/>
                  </a:cubicBezTo>
                  <a:cubicBezTo>
                    <a:pt x="1113" y="1328"/>
                    <a:pt x="1612" y="3449"/>
                    <a:pt x="1964" y="4957"/>
                  </a:cubicBezTo>
                  <a:cubicBezTo>
                    <a:pt x="1979" y="5015"/>
                    <a:pt x="1992" y="5073"/>
                    <a:pt x="2005" y="5130"/>
                  </a:cubicBezTo>
                  <a:cubicBezTo>
                    <a:pt x="2187" y="5073"/>
                    <a:pt x="2365" y="5003"/>
                    <a:pt x="2537" y="4922"/>
                  </a:cubicBezTo>
                  <a:cubicBezTo>
                    <a:pt x="2566" y="4907"/>
                    <a:pt x="2593" y="4894"/>
                    <a:pt x="2621" y="4879"/>
                  </a:cubicBezTo>
                  <a:lnTo>
                    <a:pt x="2622" y="4879"/>
                  </a:lnTo>
                  <a:cubicBezTo>
                    <a:pt x="2650" y="4865"/>
                    <a:pt x="2678" y="4850"/>
                    <a:pt x="2705" y="4836"/>
                  </a:cubicBezTo>
                  <a:cubicBezTo>
                    <a:pt x="2705" y="4836"/>
                    <a:pt x="2705" y="4834"/>
                    <a:pt x="2707" y="4834"/>
                  </a:cubicBezTo>
                  <a:cubicBezTo>
                    <a:pt x="2735" y="4820"/>
                    <a:pt x="2761" y="4805"/>
                    <a:pt x="2789" y="4789"/>
                  </a:cubicBezTo>
                  <a:lnTo>
                    <a:pt x="2790" y="4788"/>
                  </a:lnTo>
                  <a:cubicBezTo>
                    <a:pt x="2816" y="4773"/>
                    <a:pt x="2844" y="4757"/>
                    <a:pt x="2870" y="4741"/>
                  </a:cubicBezTo>
                  <a:lnTo>
                    <a:pt x="2872" y="4741"/>
                  </a:lnTo>
                  <a:cubicBezTo>
                    <a:pt x="2898" y="4725"/>
                    <a:pt x="2924" y="4707"/>
                    <a:pt x="2950" y="4691"/>
                  </a:cubicBezTo>
                  <a:cubicBezTo>
                    <a:pt x="2950" y="4691"/>
                    <a:pt x="2950" y="4691"/>
                    <a:pt x="2952" y="4690"/>
                  </a:cubicBezTo>
                  <a:cubicBezTo>
                    <a:pt x="2978" y="4674"/>
                    <a:pt x="3003" y="4656"/>
                    <a:pt x="3029" y="4640"/>
                  </a:cubicBezTo>
                  <a:cubicBezTo>
                    <a:pt x="3029" y="4639"/>
                    <a:pt x="3030" y="4639"/>
                    <a:pt x="3032" y="4639"/>
                  </a:cubicBezTo>
                  <a:cubicBezTo>
                    <a:pt x="3057" y="4622"/>
                    <a:pt x="3081" y="4604"/>
                    <a:pt x="3108" y="4587"/>
                  </a:cubicBezTo>
                  <a:cubicBezTo>
                    <a:pt x="3108" y="4585"/>
                    <a:pt x="3109" y="4585"/>
                    <a:pt x="3109" y="4585"/>
                  </a:cubicBezTo>
                  <a:cubicBezTo>
                    <a:pt x="3134" y="4568"/>
                    <a:pt x="3159" y="4549"/>
                    <a:pt x="3183" y="4531"/>
                  </a:cubicBezTo>
                  <a:cubicBezTo>
                    <a:pt x="3185" y="4530"/>
                    <a:pt x="3185" y="4530"/>
                    <a:pt x="3186" y="4528"/>
                  </a:cubicBezTo>
                  <a:cubicBezTo>
                    <a:pt x="3211" y="4511"/>
                    <a:pt x="3236" y="4492"/>
                    <a:pt x="3259" y="4473"/>
                  </a:cubicBezTo>
                  <a:cubicBezTo>
                    <a:pt x="3260" y="4473"/>
                    <a:pt x="3260" y="4471"/>
                    <a:pt x="3262" y="4471"/>
                  </a:cubicBezTo>
                  <a:cubicBezTo>
                    <a:pt x="3285" y="4453"/>
                    <a:pt x="3310" y="4434"/>
                    <a:pt x="3333" y="4413"/>
                  </a:cubicBezTo>
                  <a:cubicBezTo>
                    <a:pt x="3335" y="4413"/>
                    <a:pt x="3335" y="4412"/>
                    <a:pt x="3336" y="4412"/>
                  </a:cubicBezTo>
                  <a:cubicBezTo>
                    <a:pt x="3360" y="4393"/>
                    <a:pt x="3383" y="4372"/>
                    <a:pt x="3406" y="4352"/>
                  </a:cubicBezTo>
                  <a:cubicBezTo>
                    <a:pt x="3408" y="4352"/>
                    <a:pt x="3408" y="4351"/>
                    <a:pt x="3409" y="4351"/>
                  </a:cubicBezTo>
                  <a:cubicBezTo>
                    <a:pt x="3432" y="4330"/>
                    <a:pt x="3454" y="4310"/>
                    <a:pt x="3478" y="4289"/>
                  </a:cubicBezTo>
                  <a:cubicBezTo>
                    <a:pt x="3479" y="4289"/>
                    <a:pt x="3479" y="4288"/>
                    <a:pt x="3480" y="4288"/>
                  </a:cubicBezTo>
                  <a:cubicBezTo>
                    <a:pt x="3502" y="4266"/>
                    <a:pt x="3526" y="4246"/>
                    <a:pt x="3547" y="4224"/>
                  </a:cubicBezTo>
                  <a:cubicBezTo>
                    <a:pt x="3549" y="4224"/>
                    <a:pt x="3549" y="4224"/>
                    <a:pt x="3550" y="4222"/>
                  </a:cubicBezTo>
                  <a:cubicBezTo>
                    <a:pt x="3572" y="4202"/>
                    <a:pt x="3594" y="4180"/>
                    <a:pt x="3616" y="4158"/>
                  </a:cubicBezTo>
                  <a:lnTo>
                    <a:pt x="3617" y="4155"/>
                  </a:lnTo>
                  <a:cubicBezTo>
                    <a:pt x="3639" y="4134"/>
                    <a:pt x="3661" y="4112"/>
                    <a:pt x="3683" y="4090"/>
                  </a:cubicBezTo>
                  <a:cubicBezTo>
                    <a:pt x="3683" y="4088"/>
                    <a:pt x="3684" y="4088"/>
                    <a:pt x="3684" y="4088"/>
                  </a:cubicBezTo>
                  <a:cubicBezTo>
                    <a:pt x="3706" y="4065"/>
                    <a:pt x="3727" y="4043"/>
                    <a:pt x="3748" y="4020"/>
                  </a:cubicBezTo>
                  <a:cubicBezTo>
                    <a:pt x="3748" y="4018"/>
                    <a:pt x="3748" y="4018"/>
                    <a:pt x="3750" y="4018"/>
                  </a:cubicBezTo>
                  <a:cubicBezTo>
                    <a:pt x="3770" y="3995"/>
                    <a:pt x="3791" y="3972"/>
                    <a:pt x="3811" y="3949"/>
                  </a:cubicBezTo>
                  <a:cubicBezTo>
                    <a:pt x="3813" y="3947"/>
                    <a:pt x="3813" y="3947"/>
                    <a:pt x="3813" y="3947"/>
                  </a:cubicBezTo>
                  <a:cubicBezTo>
                    <a:pt x="3833" y="3922"/>
                    <a:pt x="3853" y="3899"/>
                    <a:pt x="3874" y="3874"/>
                  </a:cubicBezTo>
                  <a:cubicBezTo>
                    <a:pt x="3874" y="3874"/>
                    <a:pt x="3874" y="3874"/>
                    <a:pt x="3875" y="3873"/>
                  </a:cubicBezTo>
                  <a:cubicBezTo>
                    <a:pt x="3894" y="3849"/>
                    <a:pt x="3915" y="3825"/>
                    <a:pt x="3933" y="3800"/>
                  </a:cubicBezTo>
                  <a:cubicBezTo>
                    <a:pt x="3933" y="3800"/>
                    <a:pt x="3935" y="3798"/>
                    <a:pt x="3935" y="3798"/>
                  </a:cubicBezTo>
                  <a:cubicBezTo>
                    <a:pt x="3954" y="3774"/>
                    <a:pt x="3973" y="3749"/>
                    <a:pt x="3992" y="3723"/>
                  </a:cubicBezTo>
                  <a:lnTo>
                    <a:pt x="3993" y="3723"/>
                  </a:lnTo>
                  <a:cubicBezTo>
                    <a:pt x="4012" y="3697"/>
                    <a:pt x="4031" y="3670"/>
                    <a:pt x="4049" y="3646"/>
                  </a:cubicBezTo>
                  <a:cubicBezTo>
                    <a:pt x="4049" y="3644"/>
                    <a:pt x="4050" y="3644"/>
                    <a:pt x="4050" y="3644"/>
                  </a:cubicBezTo>
                  <a:cubicBezTo>
                    <a:pt x="4068" y="3618"/>
                    <a:pt x="4086" y="3592"/>
                    <a:pt x="4104" y="3565"/>
                  </a:cubicBezTo>
                  <a:cubicBezTo>
                    <a:pt x="4175" y="3458"/>
                    <a:pt x="4242" y="3347"/>
                    <a:pt x="4303" y="3232"/>
                  </a:cubicBezTo>
                  <a:cubicBezTo>
                    <a:pt x="3550" y="1788"/>
                    <a:pt x="2006" y="709"/>
                    <a:pt x="448" y="11"/>
                  </a:cubicBezTo>
                  <a:cubicBezTo>
                    <a:pt x="440" y="8"/>
                    <a:pt x="432" y="4"/>
                    <a:pt x="4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2" name="Google Shape;282;p27"/>
            <p:cNvSpPr/>
            <p:nvPr/>
          </p:nvSpPr>
          <p:spPr>
            <a:xfrm>
              <a:off x="1429463" y="1665700"/>
              <a:ext cx="74125" cy="110375"/>
            </a:xfrm>
            <a:custGeom>
              <a:avLst/>
              <a:gdLst/>
              <a:ahLst/>
              <a:cxnLst/>
              <a:rect l="l" t="t" r="r" b="b"/>
              <a:pathLst>
                <a:path w="2965" h="4415" extrusionOk="0">
                  <a:moveTo>
                    <a:pt x="1067" y="1"/>
                  </a:moveTo>
                  <a:cubicBezTo>
                    <a:pt x="565" y="930"/>
                    <a:pt x="178" y="1959"/>
                    <a:pt x="53" y="2965"/>
                  </a:cubicBezTo>
                  <a:cubicBezTo>
                    <a:pt x="15" y="3268"/>
                    <a:pt x="0" y="3568"/>
                    <a:pt x="15" y="3863"/>
                  </a:cubicBezTo>
                  <a:cubicBezTo>
                    <a:pt x="32" y="3874"/>
                    <a:pt x="53" y="3884"/>
                    <a:pt x="72" y="3896"/>
                  </a:cubicBezTo>
                  <a:cubicBezTo>
                    <a:pt x="76" y="3899"/>
                    <a:pt x="80" y="3900"/>
                    <a:pt x="85" y="3903"/>
                  </a:cubicBezTo>
                  <a:cubicBezTo>
                    <a:pt x="104" y="3915"/>
                    <a:pt x="123" y="3925"/>
                    <a:pt x="142" y="3935"/>
                  </a:cubicBezTo>
                  <a:cubicBezTo>
                    <a:pt x="143" y="3937"/>
                    <a:pt x="146" y="3938"/>
                    <a:pt x="149" y="3940"/>
                  </a:cubicBezTo>
                  <a:cubicBezTo>
                    <a:pt x="190" y="3962"/>
                    <a:pt x="230" y="3982"/>
                    <a:pt x="273" y="4004"/>
                  </a:cubicBezTo>
                  <a:cubicBezTo>
                    <a:pt x="273" y="4004"/>
                    <a:pt x="274" y="4004"/>
                    <a:pt x="276" y="4005"/>
                  </a:cubicBezTo>
                  <a:cubicBezTo>
                    <a:pt x="292" y="4013"/>
                    <a:pt x="309" y="4021"/>
                    <a:pt x="327" y="4030"/>
                  </a:cubicBezTo>
                  <a:cubicBezTo>
                    <a:pt x="335" y="4034"/>
                    <a:pt x="344" y="4039"/>
                    <a:pt x="353" y="4042"/>
                  </a:cubicBezTo>
                  <a:cubicBezTo>
                    <a:pt x="369" y="4051"/>
                    <a:pt x="385" y="4058"/>
                    <a:pt x="401" y="4065"/>
                  </a:cubicBezTo>
                  <a:cubicBezTo>
                    <a:pt x="411" y="4069"/>
                    <a:pt x="421" y="4074"/>
                    <a:pt x="431" y="4078"/>
                  </a:cubicBezTo>
                  <a:cubicBezTo>
                    <a:pt x="453" y="4087"/>
                    <a:pt x="474" y="4097"/>
                    <a:pt x="496" y="4106"/>
                  </a:cubicBezTo>
                  <a:cubicBezTo>
                    <a:pt x="513" y="4113"/>
                    <a:pt x="532" y="4120"/>
                    <a:pt x="549" y="4128"/>
                  </a:cubicBezTo>
                  <a:cubicBezTo>
                    <a:pt x="563" y="4134"/>
                    <a:pt x="576" y="4139"/>
                    <a:pt x="589" y="4144"/>
                  </a:cubicBezTo>
                  <a:lnTo>
                    <a:pt x="632" y="4161"/>
                  </a:lnTo>
                  <a:cubicBezTo>
                    <a:pt x="646" y="4166"/>
                    <a:pt x="659" y="4170"/>
                    <a:pt x="672" y="4174"/>
                  </a:cubicBezTo>
                  <a:cubicBezTo>
                    <a:pt x="688" y="4182"/>
                    <a:pt x="704" y="4187"/>
                    <a:pt x="721" y="4193"/>
                  </a:cubicBezTo>
                  <a:cubicBezTo>
                    <a:pt x="732" y="4196"/>
                    <a:pt x="743" y="4201"/>
                    <a:pt x="755" y="4205"/>
                  </a:cubicBezTo>
                  <a:cubicBezTo>
                    <a:pt x="781" y="4214"/>
                    <a:pt x="809" y="4222"/>
                    <a:pt x="836" y="4231"/>
                  </a:cubicBezTo>
                  <a:cubicBezTo>
                    <a:pt x="842" y="4234"/>
                    <a:pt x="850" y="4236"/>
                    <a:pt x="857" y="4238"/>
                  </a:cubicBezTo>
                  <a:cubicBezTo>
                    <a:pt x="879" y="4244"/>
                    <a:pt x="901" y="4252"/>
                    <a:pt x="922" y="4257"/>
                  </a:cubicBezTo>
                  <a:cubicBezTo>
                    <a:pt x="933" y="4260"/>
                    <a:pt x="943" y="4263"/>
                    <a:pt x="953" y="4266"/>
                  </a:cubicBezTo>
                  <a:cubicBezTo>
                    <a:pt x="973" y="4272"/>
                    <a:pt x="994" y="4278"/>
                    <a:pt x="1016" y="4284"/>
                  </a:cubicBezTo>
                  <a:cubicBezTo>
                    <a:pt x="1024" y="4285"/>
                    <a:pt x="1033" y="4288"/>
                    <a:pt x="1040" y="4289"/>
                  </a:cubicBezTo>
                  <a:cubicBezTo>
                    <a:pt x="1071" y="4297"/>
                    <a:pt x="1100" y="4304"/>
                    <a:pt x="1129" y="4311"/>
                  </a:cubicBezTo>
                  <a:cubicBezTo>
                    <a:pt x="1166" y="4320"/>
                    <a:pt x="1202" y="4327"/>
                    <a:pt x="1238" y="4335"/>
                  </a:cubicBezTo>
                  <a:cubicBezTo>
                    <a:pt x="1250" y="4337"/>
                    <a:pt x="1262" y="4339"/>
                    <a:pt x="1273" y="4342"/>
                  </a:cubicBezTo>
                  <a:cubicBezTo>
                    <a:pt x="1298" y="4346"/>
                    <a:pt x="1323" y="4351"/>
                    <a:pt x="1348" y="4355"/>
                  </a:cubicBezTo>
                  <a:cubicBezTo>
                    <a:pt x="1362" y="4358"/>
                    <a:pt x="1375" y="4359"/>
                    <a:pt x="1389" y="4362"/>
                  </a:cubicBezTo>
                  <a:cubicBezTo>
                    <a:pt x="1412" y="4367"/>
                    <a:pt x="1435" y="4370"/>
                    <a:pt x="1458" y="4372"/>
                  </a:cubicBezTo>
                  <a:cubicBezTo>
                    <a:pt x="1473" y="4375"/>
                    <a:pt x="1486" y="4377"/>
                    <a:pt x="1501" y="4380"/>
                  </a:cubicBezTo>
                  <a:cubicBezTo>
                    <a:pt x="1524" y="4383"/>
                    <a:pt x="1547" y="4386"/>
                    <a:pt x="1572" y="4388"/>
                  </a:cubicBezTo>
                  <a:cubicBezTo>
                    <a:pt x="1584" y="4390"/>
                    <a:pt x="1597" y="4391"/>
                    <a:pt x="1610" y="4393"/>
                  </a:cubicBezTo>
                  <a:cubicBezTo>
                    <a:pt x="1638" y="4396"/>
                    <a:pt x="1667" y="4399"/>
                    <a:pt x="1696" y="4400"/>
                  </a:cubicBezTo>
                  <a:cubicBezTo>
                    <a:pt x="1703" y="4402"/>
                    <a:pt x="1710" y="4402"/>
                    <a:pt x="1718" y="4403"/>
                  </a:cubicBezTo>
                  <a:cubicBezTo>
                    <a:pt x="1754" y="4406"/>
                    <a:pt x="1789" y="4407"/>
                    <a:pt x="1826" y="4409"/>
                  </a:cubicBezTo>
                  <a:cubicBezTo>
                    <a:pt x="1836" y="4410"/>
                    <a:pt x="1846" y="4410"/>
                    <a:pt x="1856" y="4410"/>
                  </a:cubicBezTo>
                  <a:cubicBezTo>
                    <a:pt x="1882" y="4412"/>
                    <a:pt x="1909" y="4413"/>
                    <a:pt x="1933" y="4413"/>
                  </a:cubicBezTo>
                  <a:lnTo>
                    <a:pt x="1974" y="4413"/>
                  </a:lnTo>
                  <a:cubicBezTo>
                    <a:pt x="1996" y="4415"/>
                    <a:pt x="2019" y="4415"/>
                    <a:pt x="2043" y="4415"/>
                  </a:cubicBezTo>
                  <a:cubicBezTo>
                    <a:pt x="2056" y="4415"/>
                    <a:pt x="2070" y="4415"/>
                    <a:pt x="2083" y="4413"/>
                  </a:cubicBezTo>
                  <a:cubicBezTo>
                    <a:pt x="2107" y="4413"/>
                    <a:pt x="2129" y="4413"/>
                    <a:pt x="2152" y="4412"/>
                  </a:cubicBezTo>
                  <a:cubicBezTo>
                    <a:pt x="2165" y="4412"/>
                    <a:pt x="2178" y="4412"/>
                    <a:pt x="2191" y="4410"/>
                  </a:cubicBezTo>
                  <a:cubicBezTo>
                    <a:pt x="2217" y="4410"/>
                    <a:pt x="2242" y="4409"/>
                    <a:pt x="2267" y="4407"/>
                  </a:cubicBezTo>
                  <a:cubicBezTo>
                    <a:pt x="2277" y="4406"/>
                    <a:pt x="2287" y="4406"/>
                    <a:pt x="2299" y="4404"/>
                  </a:cubicBezTo>
                  <a:cubicBezTo>
                    <a:pt x="2334" y="4402"/>
                    <a:pt x="2369" y="4400"/>
                    <a:pt x="2404" y="4396"/>
                  </a:cubicBezTo>
                  <a:cubicBezTo>
                    <a:pt x="2411" y="4396"/>
                    <a:pt x="2418" y="4394"/>
                    <a:pt x="2424" y="4394"/>
                  </a:cubicBezTo>
                  <a:cubicBezTo>
                    <a:pt x="2453" y="4391"/>
                    <a:pt x="2481" y="4388"/>
                    <a:pt x="2509" y="4384"/>
                  </a:cubicBezTo>
                  <a:cubicBezTo>
                    <a:pt x="2522" y="4383"/>
                    <a:pt x="2533" y="4381"/>
                    <a:pt x="2547" y="4380"/>
                  </a:cubicBezTo>
                  <a:cubicBezTo>
                    <a:pt x="2568" y="4375"/>
                    <a:pt x="2592" y="4374"/>
                    <a:pt x="2614" y="4370"/>
                  </a:cubicBezTo>
                  <a:cubicBezTo>
                    <a:pt x="2628" y="4368"/>
                    <a:pt x="2641" y="4365"/>
                    <a:pt x="2654" y="4364"/>
                  </a:cubicBezTo>
                  <a:cubicBezTo>
                    <a:pt x="2676" y="4359"/>
                    <a:pt x="2698" y="4356"/>
                    <a:pt x="2720" y="4352"/>
                  </a:cubicBezTo>
                  <a:cubicBezTo>
                    <a:pt x="2733" y="4349"/>
                    <a:pt x="2746" y="4346"/>
                    <a:pt x="2759" y="4345"/>
                  </a:cubicBezTo>
                  <a:cubicBezTo>
                    <a:pt x="2783" y="4340"/>
                    <a:pt x="2806" y="4335"/>
                    <a:pt x="2828" y="4330"/>
                  </a:cubicBezTo>
                  <a:cubicBezTo>
                    <a:pt x="2839" y="4329"/>
                    <a:pt x="2851" y="4326"/>
                    <a:pt x="2863" y="4323"/>
                  </a:cubicBezTo>
                  <a:cubicBezTo>
                    <a:pt x="2895" y="4316"/>
                    <a:pt x="2927" y="4308"/>
                    <a:pt x="2957" y="4301"/>
                  </a:cubicBezTo>
                  <a:cubicBezTo>
                    <a:pt x="2960" y="4301"/>
                    <a:pt x="2962" y="4300"/>
                    <a:pt x="2965" y="4300"/>
                  </a:cubicBezTo>
                  <a:cubicBezTo>
                    <a:pt x="2950" y="4240"/>
                    <a:pt x="2936" y="4179"/>
                    <a:pt x="2921" y="4116"/>
                  </a:cubicBezTo>
                  <a:cubicBezTo>
                    <a:pt x="2577" y="2649"/>
                    <a:pt x="2094" y="585"/>
                    <a:pt x="10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3" name="Google Shape;283;p27"/>
            <p:cNvSpPr/>
            <p:nvPr/>
          </p:nvSpPr>
          <p:spPr>
            <a:xfrm>
              <a:off x="1403263" y="1584825"/>
              <a:ext cx="75900" cy="51675"/>
            </a:xfrm>
            <a:custGeom>
              <a:avLst/>
              <a:gdLst/>
              <a:ahLst/>
              <a:cxnLst/>
              <a:rect l="l" t="t" r="r" b="b"/>
              <a:pathLst>
                <a:path w="3036" h="2067" extrusionOk="0">
                  <a:moveTo>
                    <a:pt x="1871" y="1"/>
                  </a:moveTo>
                  <a:cubicBezTo>
                    <a:pt x="1826" y="15"/>
                    <a:pt x="1781" y="30"/>
                    <a:pt x="1736" y="46"/>
                  </a:cubicBezTo>
                  <a:cubicBezTo>
                    <a:pt x="1734" y="47"/>
                    <a:pt x="1733" y="47"/>
                    <a:pt x="1731" y="49"/>
                  </a:cubicBezTo>
                  <a:cubicBezTo>
                    <a:pt x="1643" y="81"/>
                    <a:pt x="1557" y="116"/>
                    <a:pt x="1471" y="154"/>
                  </a:cubicBezTo>
                  <a:cubicBezTo>
                    <a:pt x="1468" y="155"/>
                    <a:pt x="1466" y="156"/>
                    <a:pt x="1463" y="156"/>
                  </a:cubicBezTo>
                  <a:cubicBezTo>
                    <a:pt x="1379" y="196"/>
                    <a:pt x="1296" y="237"/>
                    <a:pt x="1213" y="280"/>
                  </a:cubicBezTo>
                  <a:cubicBezTo>
                    <a:pt x="1211" y="282"/>
                    <a:pt x="1209" y="283"/>
                    <a:pt x="1206" y="285"/>
                  </a:cubicBezTo>
                  <a:cubicBezTo>
                    <a:pt x="1124" y="328"/>
                    <a:pt x="1044" y="376"/>
                    <a:pt x="967" y="425"/>
                  </a:cubicBezTo>
                  <a:cubicBezTo>
                    <a:pt x="964" y="427"/>
                    <a:pt x="961" y="429"/>
                    <a:pt x="958" y="430"/>
                  </a:cubicBezTo>
                  <a:cubicBezTo>
                    <a:pt x="879" y="480"/>
                    <a:pt x="804" y="532"/>
                    <a:pt x="729" y="588"/>
                  </a:cubicBezTo>
                  <a:cubicBezTo>
                    <a:pt x="726" y="589"/>
                    <a:pt x="725" y="592"/>
                    <a:pt x="722" y="593"/>
                  </a:cubicBezTo>
                  <a:cubicBezTo>
                    <a:pt x="648" y="649"/>
                    <a:pt x="575" y="707"/>
                    <a:pt x="505" y="768"/>
                  </a:cubicBezTo>
                  <a:cubicBezTo>
                    <a:pt x="503" y="770"/>
                    <a:pt x="501" y="771"/>
                    <a:pt x="498" y="774"/>
                  </a:cubicBezTo>
                  <a:cubicBezTo>
                    <a:pt x="428" y="835"/>
                    <a:pt x="359" y="898"/>
                    <a:pt x="294" y="963"/>
                  </a:cubicBezTo>
                  <a:cubicBezTo>
                    <a:pt x="292" y="966"/>
                    <a:pt x="291" y="968"/>
                    <a:pt x="288" y="971"/>
                  </a:cubicBezTo>
                  <a:cubicBezTo>
                    <a:pt x="222" y="1036"/>
                    <a:pt x="158" y="1106"/>
                    <a:pt x="97" y="1176"/>
                  </a:cubicBezTo>
                  <a:lnTo>
                    <a:pt x="93" y="1182"/>
                  </a:lnTo>
                  <a:cubicBezTo>
                    <a:pt x="62" y="1218"/>
                    <a:pt x="32" y="1255"/>
                    <a:pt x="2" y="1291"/>
                  </a:cubicBezTo>
                  <a:lnTo>
                    <a:pt x="1" y="1291"/>
                  </a:lnTo>
                  <a:cubicBezTo>
                    <a:pt x="753" y="1421"/>
                    <a:pt x="1656" y="1679"/>
                    <a:pt x="2563" y="2066"/>
                  </a:cubicBezTo>
                  <a:cubicBezTo>
                    <a:pt x="2633" y="1964"/>
                    <a:pt x="2703" y="1865"/>
                    <a:pt x="2773" y="1768"/>
                  </a:cubicBezTo>
                  <a:cubicBezTo>
                    <a:pt x="2860" y="1648"/>
                    <a:pt x="2948" y="1532"/>
                    <a:pt x="3035" y="1419"/>
                  </a:cubicBezTo>
                  <a:cubicBezTo>
                    <a:pt x="2176" y="965"/>
                    <a:pt x="1906" y="458"/>
                    <a:pt x="18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 name="Google Shape;284;p27"/>
            <p:cNvSpPr/>
            <p:nvPr/>
          </p:nvSpPr>
          <p:spPr>
            <a:xfrm>
              <a:off x="1455788" y="1580125"/>
              <a:ext cx="56900" cy="35750"/>
            </a:xfrm>
            <a:custGeom>
              <a:avLst/>
              <a:gdLst/>
              <a:ahLst/>
              <a:cxnLst/>
              <a:rect l="l" t="t" r="r" b="b"/>
              <a:pathLst>
                <a:path w="2276" h="1430" extrusionOk="0">
                  <a:moveTo>
                    <a:pt x="902" y="1"/>
                  </a:moveTo>
                  <a:cubicBezTo>
                    <a:pt x="869" y="2"/>
                    <a:pt x="837" y="2"/>
                    <a:pt x="805" y="4"/>
                  </a:cubicBezTo>
                  <a:lnTo>
                    <a:pt x="793" y="4"/>
                  </a:lnTo>
                  <a:cubicBezTo>
                    <a:pt x="717" y="8"/>
                    <a:pt x="641" y="14"/>
                    <a:pt x="567" y="21"/>
                  </a:cubicBezTo>
                  <a:cubicBezTo>
                    <a:pt x="564" y="21"/>
                    <a:pt x="560" y="21"/>
                    <a:pt x="557" y="23"/>
                  </a:cubicBezTo>
                  <a:cubicBezTo>
                    <a:pt x="523" y="25"/>
                    <a:pt x="491" y="30"/>
                    <a:pt x="458" y="34"/>
                  </a:cubicBezTo>
                  <a:cubicBezTo>
                    <a:pt x="452" y="34"/>
                    <a:pt x="446" y="36"/>
                    <a:pt x="440" y="36"/>
                  </a:cubicBezTo>
                  <a:cubicBezTo>
                    <a:pt x="408" y="40"/>
                    <a:pt x="376" y="46"/>
                    <a:pt x="344" y="50"/>
                  </a:cubicBezTo>
                  <a:cubicBezTo>
                    <a:pt x="340" y="52"/>
                    <a:pt x="336" y="52"/>
                    <a:pt x="331" y="53"/>
                  </a:cubicBezTo>
                  <a:cubicBezTo>
                    <a:pt x="220" y="71"/>
                    <a:pt x="110" y="94"/>
                    <a:pt x="2" y="122"/>
                  </a:cubicBezTo>
                  <a:lnTo>
                    <a:pt x="0" y="122"/>
                  </a:lnTo>
                  <a:cubicBezTo>
                    <a:pt x="24" y="540"/>
                    <a:pt x="263" y="1010"/>
                    <a:pt x="1077" y="1430"/>
                  </a:cubicBezTo>
                  <a:cubicBezTo>
                    <a:pt x="1489" y="926"/>
                    <a:pt x="1906" y="512"/>
                    <a:pt x="2276" y="226"/>
                  </a:cubicBezTo>
                  <a:cubicBezTo>
                    <a:pt x="2242" y="215"/>
                    <a:pt x="2209" y="203"/>
                    <a:pt x="2174" y="192"/>
                  </a:cubicBezTo>
                  <a:cubicBezTo>
                    <a:pt x="2142" y="181"/>
                    <a:pt x="2108" y="171"/>
                    <a:pt x="2076" y="161"/>
                  </a:cubicBezTo>
                  <a:cubicBezTo>
                    <a:pt x="2073" y="161"/>
                    <a:pt x="2070" y="159"/>
                    <a:pt x="2068" y="158"/>
                  </a:cubicBezTo>
                  <a:cubicBezTo>
                    <a:pt x="2038" y="151"/>
                    <a:pt x="2008" y="142"/>
                    <a:pt x="1979" y="133"/>
                  </a:cubicBezTo>
                  <a:cubicBezTo>
                    <a:pt x="1973" y="132"/>
                    <a:pt x="1967" y="132"/>
                    <a:pt x="1961" y="129"/>
                  </a:cubicBezTo>
                  <a:cubicBezTo>
                    <a:pt x="1926" y="120"/>
                    <a:pt x="1891" y="111"/>
                    <a:pt x="1856" y="104"/>
                  </a:cubicBezTo>
                  <a:cubicBezTo>
                    <a:pt x="1820" y="95"/>
                    <a:pt x="1783" y="87"/>
                    <a:pt x="1747" y="79"/>
                  </a:cubicBezTo>
                  <a:cubicBezTo>
                    <a:pt x="1735" y="76"/>
                    <a:pt x="1724" y="75"/>
                    <a:pt x="1712" y="74"/>
                  </a:cubicBezTo>
                  <a:cubicBezTo>
                    <a:pt x="1687" y="68"/>
                    <a:pt x="1661" y="63"/>
                    <a:pt x="1636" y="59"/>
                  </a:cubicBezTo>
                  <a:cubicBezTo>
                    <a:pt x="1623" y="56"/>
                    <a:pt x="1610" y="55"/>
                    <a:pt x="1597" y="52"/>
                  </a:cubicBezTo>
                  <a:cubicBezTo>
                    <a:pt x="1572" y="49"/>
                    <a:pt x="1548" y="44"/>
                    <a:pt x="1524" y="41"/>
                  </a:cubicBezTo>
                  <a:cubicBezTo>
                    <a:pt x="1511" y="39"/>
                    <a:pt x="1498" y="37"/>
                    <a:pt x="1485" y="36"/>
                  </a:cubicBezTo>
                  <a:cubicBezTo>
                    <a:pt x="1459" y="33"/>
                    <a:pt x="1432" y="28"/>
                    <a:pt x="1405" y="25"/>
                  </a:cubicBezTo>
                  <a:cubicBezTo>
                    <a:pt x="1396" y="24"/>
                    <a:pt x="1386" y="24"/>
                    <a:pt x="1376" y="23"/>
                  </a:cubicBezTo>
                  <a:cubicBezTo>
                    <a:pt x="1301" y="14"/>
                    <a:pt x="1227" y="9"/>
                    <a:pt x="1154" y="5"/>
                  </a:cubicBezTo>
                  <a:cubicBezTo>
                    <a:pt x="1145" y="5"/>
                    <a:pt x="1137" y="5"/>
                    <a:pt x="1128" y="4"/>
                  </a:cubicBezTo>
                  <a:cubicBezTo>
                    <a:pt x="1099" y="2"/>
                    <a:pt x="1071" y="2"/>
                    <a:pt x="10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 name="Google Shape;285;p27"/>
            <p:cNvSpPr/>
            <p:nvPr/>
          </p:nvSpPr>
          <p:spPr>
            <a:xfrm>
              <a:off x="1487838" y="1588075"/>
              <a:ext cx="79450" cy="45625"/>
            </a:xfrm>
            <a:custGeom>
              <a:avLst/>
              <a:gdLst/>
              <a:ahLst/>
              <a:cxnLst/>
              <a:rect l="l" t="t" r="r" b="b"/>
              <a:pathLst>
                <a:path w="3178" h="1825" extrusionOk="0">
                  <a:moveTo>
                    <a:pt x="1231" y="0"/>
                  </a:moveTo>
                  <a:cubicBezTo>
                    <a:pt x="866" y="262"/>
                    <a:pt x="436" y="682"/>
                    <a:pt x="0" y="1211"/>
                  </a:cubicBezTo>
                  <a:cubicBezTo>
                    <a:pt x="685" y="1514"/>
                    <a:pt x="1374" y="1581"/>
                    <a:pt x="2003" y="1642"/>
                  </a:cubicBezTo>
                  <a:cubicBezTo>
                    <a:pt x="2426" y="1683"/>
                    <a:pt x="2822" y="1721"/>
                    <a:pt x="3177" y="1824"/>
                  </a:cubicBezTo>
                  <a:cubicBezTo>
                    <a:pt x="3075" y="1624"/>
                    <a:pt x="2957" y="1435"/>
                    <a:pt x="2823" y="1256"/>
                  </a:cubicBezTo>
                  <a:cubicBezTo>
                    <a:pt x="2822" y="1254"/>
                    <a:pt x="2822" y="1253"/>
                    <a:pt x="2821" y="1253"/>
                  </a:cubicBezTo>
                  <a:cubicBezTo>
                    <a:pt x="2805" y="1231"/>
                    <a:pt x="2789" y="1211"/>
                    <a:pt x="2772" y="1189"/>
                  </a:cubicBezTo>
                  <a:cubicBezTo>
                    <a:pt x="2771" y="1187"/>
                    <a:pt x="2770" y="1186"/>
                    <a:pt x="2768" y="1185"/>
                  </a:cubicBezTo>
                  <a:cubicBezTo>
                    <a:pt x="2752" y="1163"/>
                    <a:pt x="2736" y="1144"/>
                    <a:pt x="2720" y="1123"/>
                  </a:cubicBezTo>
                  <a:cubicBezTo>
                    <a:pt x="2719" y="1122"/>
                    <a:pt x="2717" y="1120"/>
                    <a:pt x="2716" y="1118"/>
                  </a:cubicBezTo>
                  <a:cubicBezTo>
                    <a:pt x="2612" y="991"/>
                    <a:pt x="2500" y="870"/>
                    <a:pt x="2379" y="756"/>
                  </a:cubicBezTo>
                  <a:cubicBezTo>
                    <a:pt x="2378" y="753"/>
                    <a:pt x="2375" y="752"/>
                    <a:pt x="2372" y="749"/>
                  </a:cubicBezTo>
                  <a:cubicBezTo>
                    <a:pt x="2356" y="733"/>
                    <a:pt x="2338" y="717"/>
                    <a:pt x="2321" y="702"/>
                  </a:cubicBezTo>
                  <a:cubicBezTo>
                    <a:pt x="2317" y="697"/>
                    <a:pt x="2312" y="692"/>
                    <a:pt x="2306" y="688"/>
                  </a:cubicBezTo>
                  <a:cubicBezTo>
                    <a:pt x="2290" y="673"/>
                    <a:pt x="2274" y="659"/>
                    <a:pt x="2258" y="646"/>
                  </a:cubicBezTo>
                  <a:cubicBezTo>
                    <a:pt x="2252" y="640"/>
                    <a:pt x="2245" y="634"/>
                    <a:pt x="2239" y="630"/>
                  </a:cubicBezTo>
                  <a:cubicBezTo>
                    <a:pt x="2223" y="616"/>
                    <a:pt x="2207" y="602"/>
                    <a:pt x="2191" y="589"/>
                  </a:cubicBezTo>
                  <a:cubicBezTo>
                    <a:pt x="2185" y="583"/>
                    <a:pt x="2178" y="579"/>
                    <a:pt x="2172" y="573"/>
                  </a:cubicBezTo>
                  <a:cubicBezTo>
                    <a:pt x="2156" y="560"/>
                    <a:pt x="2140" y="547"/>
                    <a:pt x="2123" y="533"/>
                  </a:cubicBezTo>
                  <a:lnTo>
                    <a:pt x="2104" y="517"/>
                  </a:lnTo>
                  <a:cubicBezTo>
                    <a:pt x="2086" y="504"/>
                    <a:pt x="2070" y="491"/>
                    <a:pt x="2053" y="478"/>
                  </a:cubicBezTo>
                  <a:cubicBezTo>
                    <a:pt x="2047" y="474"/>
                    <a:pt x="2041" y="469"/>
                    <a:pt x="2035" y="465"/>
                  </a:cubicBezTo>
                  <a:cubicBezTo>
                    <a:pt x="1957" y="405"/>
                    <a:pt x="1874" y="348"/>
                    <a:pt x="1789" y="295"/>
                  </a:cubicBezTo>
                  <a:cubicBezTo>
                    <a:pt x="1780" y="290"/>
                    <a:pt x="1773" y="284"/>
                    <a:pt x="1764" y="278"/>
                  </a:cubicBezTo>
                  <a:cubicBezTo>
                    <a:pt x="1748" y="270"/>
                    <a:pt x="1732" y="260"/>
                    <a:pt x="1716" y="249"/>
                  </a:cubicBezTo>
                  <a:cubicBezTo>
                    <a:pt x="1706" y="244"/>
                    <a:pt x="1697" y="238"/>
                    <a:pt x="1687" y="232"/>
                  </a:cubicBezTo>
                  <a:cubicBezTo>
                    <a:pt x="1671" y="223"/>
                    <a:pt x="1655" y="214"/>
                    <a:pt x="1641" y="204"/>
                  </a:cubicBezTo>
                  <a:lnTo>
                    <a:pt x="1607" y="187"/>
                  </a:lnTo>
                  <a:cubicBezTo>
                    <a:pt x="1593" y="178"/>
                    <a:pt x="1577" y="169"/>
                    <a:pt x="1562" y="160"/>
                  </a:cubicBezTo>
                  <a:cubicBezTo>
                    <a:pt x="1550" y="155"/>
                    <a:pt x="1539" y="149"/>
                    <a:pt x="1527" y="142"/>
                  </a:cubicBezTo>
                  <a:cubicBezTo>
                    <a:pt x="1511" y="134"/>
                    <a:pt x="1496" y="126"/>
                    <a:pt x="1480" y="118"/>
                  </a:cubicBezTo>
                  <a:cubicBezTo>
                    <a:pt x="1469" y="112"/>
                    <a:pt x="1457" y="107"/>
                    <a:pt x="1445" y="101"/>
                  </a:cubicBezTo>
                  <a:cubicBezTo>
                    <a:pt x="1429" y="92"/>
                    <a:pt x="1415" y="85"/>
                    <a:pt x="1399" y="77"/>
                  </a:cubicBezTo>
                  <a:cubicBezTo>
                    <a:pt x="1387" y="72"/>
                    <a:pt x="1376" y="66"/>
                    <a:pt x="1364" y="60"/>
                  </a:cubicBezTo>
                  <a:cubicBezTo>
                    <a:pt x="1348" y="53"/>
                    <a:pt x="1332" y="45"/>
                    <a:pt x="1316" y="38"/>
                  </a:cubicBezTo>
                  <a:cubicBezTo>
                    <a:pt x="1304" y="32"/>
                    <a:pt x="1292" y="28"/>
                    <a:pt x="1281" y="22"/>
                  </a:cubicBezTo>
                  <a:cubicBezTo>
                    <a:pt x="1265" y="15"/>
                    <a:pt x="1249" y="8"/>
                    <a:pt x="12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6" name="Google Shape;286;p27"/>
            <p:cNvSpPr/>
            <p:nvPr/>
          </p:nvSpPr>
          <p:spPr>
            <a:xfrm>
              <a:off x="1382013" y="1622075"/>
              <a:ext cx="82200" cy="62450"/>
            </a:xfrm>
            <a:custGeom>
              <a:avLst/>
              <a:gdLst/>
              <a:ahLst/>
              <a:cxnLst/>
              <a:rect l="l" t="t" r="r" b="b"/>
              <a:pathLst>
                <a:path w="3288" h="2498" extrusionOk="0">
                  <a:moveTo>
                    <a:pt x="704" y="1"/>
                  </a:moveTo>
                  <a:cubicBezTo>
                    <a:pt x="704" y="1"/>
                    <a:pt x="702" y="2"/>
                    <a:pt x="702" y="2"/>
                  </a:cubicBezTo>
                  <a:cubicBezTo>
                    <a:pt x="688" y="23"/>
                    <a:pt x="673" y="45"/>
                    <a:pt x="659" y="66"/>
                  </a:cubicBezTo>
                  <a:cubicBezTo>
                    <a:pt x="656" y="71"/>
                    <a:pt x="653" y="75"/>
                    <a:pt x="650" y="79"/>
                  </a:cubicBezTo>
                  <a:cubicBezTo>
                    <a:pt x="637" y="100"/>
                    <a:pt x="624" y="119"/>
                    <a:pt x="611" y="141"/>
                  </a:cubicBezTo>
                  <a:lnTo>
                    <a:pt x="600" y="157"/>
                  </a:lnTo>
                  <a:cubicBezTo>
                    <a:pt x="587" y="177"/>
                    <a:pt x="576" y="196"/>
                    <a:pt x="564" y="216"/>
                  </a:cubicBezTo>
                  <a:cubicBezTo>
                    <a:pt x="560" y="224"/>
                    <a:pt x="555" y="230"/>
                    <a:pt x="551" y="237"/>
                  </a:cubicBezTo>
                  <a:cubicBezTo>
                    <a:pt x="539" y="256"/>
                    <a:pt x="529" y="275"/>
                    <a:pt x="517" y="295"/>
                  </a:cubicBezTo>
                  <a:cubicBezTo>
                    <a:pt x="513" y="302"/>
                    <a:pt x="509" y="311"/>
                    <a:pt x="504" y="318"/>
                  </a:cubicBezTo>
                  <a:cubicBezTo>
                    <a:pt x="494" y="337"/>
                    <a:pt x="484" y="356"/>
                    <a:pt x="474" y="375"/>
                  </a:cubicBezTo>
                  <a:cubicBezTo>
                    <a:pt x="468" y="384"/>
                    <a:pt x="463" y="393"/>
                    <a:pt x="459" y="401"/>
                  </a:cubicBezTo>
                  <a:cubicBezTo>
                    <a:pt x="449" y="419"/>
                    <a:pt x="440" y="438"/>
                    <a:pt x="430" y="457"/>
                  </a:cubicBezTo>
                  <a:cubicBezTo>
                    <a:pt x="426" y="465"/>
                    <a:pt x="420" y="476"/>
                    <a:pt x="415" y="486"/>
                  </a:cubicBezTo>
                  <a:cubicBezTo>
                    <a:pt x="407" y="503"/>
                    <a:pt x="398" y="521"/>
                    <a:pt x="389" y="540"/>
                  </a:cubicBezTo>
                  <a:cubicBezTo>
                    <a:pt x="383" y="550"/>
                    <a:pt x="379" y="560"/>
                    <a:pt x="375" y="572"/>
                  </a:cubicBezTo>
                  <a:cubicBezTo>
                    <a:pt x="366" y="588"/>
                    <a:pt x="357" y="607"/>
                    <a:pt x="350" y="624"/>
                  </a:cubicBezTo>
                  <a:cubicBezTo>
                    <a:pt x="344" y="636"/>
                    <a:pt x="340" y="646"/>
                    <a:pt x="334" y="658"/>
                  </a:cubicBezTo>
                  <a:cubicBezTo>
                    <a:pt x="327" y="675"/>
                    <a:pt x="319" y="693"/>
                    <a:pt x="312" y="710"/>
                  </a:cubicBezTo>
                  <a:cubicBezTo>
                    <a:pt x="306" y="722"/>
                    <a:pt x="302" y="735"/>
                    <a:pt x="296" y="748"/>
                  </a:cubicBezTo>
                  <a:cubicBezTo>
                    <a:pt x="289" y="764"/>
                    <a:pt x="283" y="780"/>
                    <a:pt x="276" y="798"/>
                  </a:cubicBezTo>
                  <a:cubicBezTo>
                    <a:pt x="270" y="811"/>
                    <a:pt x="265" y="824"/>
                    <a:pt x="259" y="838"/>
                  </a:cubicBezTo>
                  <a:cubicBezTo>
                    <a:pt x="254" y="854"/>
                    <a:pt x="248" y="870"/>
                    <a:pt x="242" y="886"/>
                  </a:cubicBezTo>
                  <a:cubicBezTo>
                    <a:pt x="236" y="901"/>
                    <a:pt x="232" y="916"/>
                    <a:pt x="226" y="930"/>
                  </a:cubicBezTo>
                  <a:cubicBezTo>
                    <a:pt x="220" y="946"/>
                    <a:pt x="214" y="961"/>
                    <a:pt x="210" y="977"/>
                  </a:cubicBezTo>
                  <a:cubicBezTo>
                    <a:pt x="204" y="993"/>
                    <a:pt x="200" y="1009"/>
                    <a:pt x="194" y="1025"/>
                  </a:cubicBezTo>
                  <a:cubicBezTo>
                    <a:pt x="190" y="1039"/>
                    <a:pt x="185" y="1054"/>
                    <a:pt x="179" y="1069"/>
                  </a:cubicBezTo>
                  <a:cubicBezTo>
                    <a:pt x="175" y="1086"/>
                    <a:pt x="169" y="1104"/>
                    <a:pt x="165" y="1121"/>
                  </a:cubicBezTo>
                  <a:cubicBezTo>
                    <a:pt x="160" y="1134"/>
                    <a:pt x="156" y="1149"/>
                    <a:pt x="152" y="1162"/>
                  </a:cubicBezTo>
                  <a:cubicBezTo>
                    <a:pt x="146" y="1182"/>
                    <a:pt x="140" y="1203"/>
                    <a:pt x="136" y="1223"/>
                  </a:cubicBezTo>
                  <a:cubicBezTo>
                    <a:pt x="133" y="1233"/>
                    <a:pt x="130" y="1245"/>
                    <a:pt x="127" y="1256"/>
                  </a:cubicBezTo>
                  <a:cubicBezTo>
                    <a:pt x="118" y="1289"/>
                    <a:pt x="111" y="1321"/>
                    <a:pt x="104" y="1353"/>
                  </a:cubicBezTo>
                  <a:cubicBezTo>
                    <a:pt x="96" y="1382"/>
                    <a:pt x="91" y="1411"/>
                    <a:pt x="83" y="1440"/>
                  </a:cubicBezTo>
                  <a:cubicBezTo>
                    <a:pt x="82" y="1450"/>
                    <a:pt x="80" y="1459"/>
                    <a:pt x="79" y="1468"/>
                  </a:cubicBezTo>
                  <a:cubicBezTo>
                    <a:pt x="74" y="1490"/>
                    <a:pt x="70" y="1511"/>
                    <a:pt x="66" y="1533"/>
                  </a:cubicBezTo>
                  <a:cubicBezTo>
                    <a:pt x="64" y="1542"/>
                    <a:pt x="63" y="1551"/>
                    <a:pt x="60" y="1558"/>
                  </a:cubicBezTo>
                  <a:cubicBezTo>
                    <a:pt x="56" y="1587"/>
                    <a:pt x="51" y="1615"/>
                    <a:pt x="47" y="1644"/>
                  </a:cubicBezTo>
                  <a:cubicBezTo>
                    <a:pt x="45" y="1651"/>
                    <a:pt x="44" y="1660"/>
                    <a:pt x="42" y="1669"/>
                  </a:cubicBezTo>
                  <a:cubicBezTo>
                    <a:pt x="40" y="1689"/>
                    <a:pt x="37" y="1710"/>
                    <a:pt x="34" y="1730"/>
                  </a:cubicBezTo>
                  <a:cubicBezTo>
                    <a:pt x="32" y="1742"/>
                    <a:pt x="31" y="1755"/>
                    <a:pt x="29" y="1766"/>
                  </a:cubicBezTo>
                  <a:cubicBezTo>
                    <a:pt x="26" y="1784"/>
                    <a:pt x="25" y="1801"/>
                    <a:pt x="24" y="1817"/>
                  </a:cubicBezTo>
                  <a:cubicBezTo>
                    <a:pt x="22" y="1830"/>
                    <a:pt x="21" y="1842"/>
                    <a:pt x="19" y="1855"/>
                  </a:cubicBezTo>
                  <a:cubicBezTo>
                    <a:pt x="16" y="1880"/>
                    <a:pt x="15" y="1906"/>
                    <a:pt x="12" y="1931"/>
                  </a:cubicBezTo>
                  <a:cubicBezTo>
                    <a:pt x="10" y="1947"/>
                    <a:pt x="10" y="1962"/>
                    <a:pt x="9" y="1978"/>
                  </a:cubicBezTo>
                  <a:cubicBezTo>
                    <a:pt x="7" y="1991"/>
                    <a:pt x="7" y="2002"/>
                    <a:pt x="6" y="2014"/>
                  </a:cubicBezTo>
                  <a:cubicBezTo>
                    <a:pt x="6" y="2031"/>
                    <a:pt x="5" y="2047"/>
                    <a:pt x="3" y="2065"/>
                  </a:cubicBezTo>
                  <a:cubicBezTo>
                    <a:pt x="3" y="2074"/>
                    <a:pt x="3" y="2082"/>
                    <a:pt x="3" y="2091"/>
                  </a:cubicBezTo>
                  <a:cubicBezTo>
                    <a:pt x="0" y="2154"/>
                    <a:pt x="0" y="2216"/>
                    <a:pt x="0" y="2278"/>
                  </a:cubicBezTo>
                  <a:cubicBezTo>
                    <a:pt x="0" y="2283"/>
                    <a:pt x="0" y="2288"/>
                    <a:pt x="0" y="2292"/>
                  </a:cubicBezTo>
                  <a:cubicBezTo>
                    <a:pt x="2" y="2361"/>
                    <a:pt x="3" y="2429"/>
                    <a:pt x="9" y="2498"/>
                  </a:cubicBezTo>
                  <a:cubicBezTo>
                    <a:pt x="229" y="2259"/>
                    <a:pt x="484" y="2015"/>
                    <a:pt x="768" y="1813"/>
                  </a:cubicBezTo>
                  <a:cubicBezTo>
                    <a:pt x="1182" y="1518"/>
                    <a:pt x="1653" y="1305"/>
                    <a:pt x="2157" y="1305"/>
                  </a:cubicBezTo>
                  <a:cubicBezTo>
                    <a:pt x="2389" y="1305"/>
                    <a:pt x="2628" y="1350"/>
                    <a:pt x="2871" y="1453"/>
                  </a:cubicBezTo>
                  <a:cubicBezTo>
                    <a:pt x="3004" y="1216"/>
                    <a:pt x="3144" y="987"/>
                    <a:pt x="3288" y="766"/>
                  </a:cubicBezTo>
                  <a:cubicBezTo>
                    <a:pt x="2360" y="374"/>
                    <a:pt x="1445" y="117"/>
                    <a:pt x="7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7" name="Google Shape;287;p27"/>
          <p:cNvGrpSpPr/>
          <p:nvPr/>
        </p:nvGrpSpPr>
        <p:grpSpPr>
          <a:xfrm flipH="1">
            <a:off x="10155875" y="2418303"/>
            <a:ext cx="2036128" cy="1936868"/>
            <a:chOff x="-5" y="1702995"/>
            <a:chExt cx="1474031" cy="1402173"/>
          </a:xfrm>
        </p:grpSpPr>
        <p:sp>
          <p:nvSpPr>
            <p:cNvPr id="288" name="Google Shape;288;p27"/>
            <p:cNvSpPr/>
            <p:nvPr/>
          </p:nvSpPr>
          <p:spPr>
            <a:xfrm>
              <a:off x="-5" y="1702995"/>
              <a:ext cx="468941" cy="466142"/>
            </a:xfrm>
            <a:custGeom>
              <a:avLst/>
              <a:gdLst/>
              <a:ahLst/>
              <a:cxnLst/>
              <a:rect l="l" t="t" r="r" b="b"/>
              <a:pathLst>
                <a:path w="4690" h="4662" extrusionOk="0">
                  <a:moveTo>
                    <a:pt x="163" y="1"/>
                  </a:moveTo>
                  <a:cubicBezTo>
                    <a:pt x="85" y="1"/>
                    <a:pt x="17" y="59"/>
                    <a:pt x="9" y="138"/>
                  </a:cubicBezTo>
                  <a:cubicBezTo>
                    <a:pt x="0" y="224"/>
                    <a:pt x="61" y="300"/>
                    <a:pt x="146" y="309"/>
                  </a:cubicBezTo>
                  <a:cubicBezTo>
                    <a:pt x="312" y="328"/>
                    <a:pt x="478" y="353"/>
                    <a:pt x="640" y="386"/>
                  </a:cubicBezTo>
                  <a:cubicBezTo>
                    <a:pt x="650" y="388"/>
                    <a:pt x="660" y="389"/>
                    <a:pt x="670" y="389"/>
                  </a:cubicBezTo>
                  <a:cubicBezTo>
                    <a:pt x="743" y="389"/>
                    <a:pt x="807" y="338"/>
                    <a:pt x="822" y="265"/>
                  </a:cubicBezTo>
                  <a:cubicBezTo>
                    <a:pt x="839" y="181"/>
                    <a:pt x="785" y="99"/>
                    <a:pt x="701" y="83"/>
                  </a:cubicBezTo>
                  <a:cubicBezTo>
                    <a:pt x="530" y="48"/>
                    <a:pt x="354" y="20"/>
                    <a:pt x="179" y="2"/>
                  </a:cubicBezTo>
                  <a:cubicBezTo>
                    <a:pt x="174" y="1"/>
                    <a:pt x="169" y="1"/>
                    <a:pt x="163" y="1"/>
                  </a:cubicBezTo>
                  <a:close/>
                  <a:moveTo>
                    <a:pt x="1168" y="206"/>
                  </a:moveTo>
                  <a:cubicBezTo>
                    <a:pt x="1102" y="206"/>
                    <a:pt x="1040" y="248"/>
                    <a:pt x="1020" y="315"/>
                  </a:cubicBezTo>
                  <a:cubicBezTo>
                    <a:pt x="995" y="396"/>
                    <a:pt x="1040" y="484"/>
                    <a:pt x="1123" y="508"/>
                  </a:cubicBezTo>
                  <a:cubicBezTo>
                    <a:pt x="1282" y="558"/>
                    <a:pt x="1439" y="615"/>
                    <a:pt x="1589" y="679"/>
                  </a:cubicBezTo>
                  <a:cubicBezTo>
                    <a:pt x="1610" y="686"/>
                    <a:pt x="1630" y="691"/>
                    <a:pt x="1651" y="691"/>
                  </a:cubicBezTo>
                  <a:cubicBezTo>
                    <a:pt x="1710" y="691"/>
                    <a:pt x="1767" y="656"/>
                    <a:pt x="1792" y="596"/>
                  </a:cubicBezTo>
                  <a:cubicBezTo>
                    <a:pt x="1825" y="517"/>
                    <a:pt x="1789" y="427"/>
                    <a:pt x="1710" y="393"/>
                  </a:cubicBezTo>
                  <a:cubicBezTo>
                    <a:pt x="1550" y="325"/>
                    <a:pt x="1383" y="265"/>
                    <a:pt x="1214" y="213"/>
                  </a:cubicBezTo>
                  <a:cubicBezTo>
                    <a:pt x="1199" y="208"/>
                    <a:pt x="1183" y="206"/>
                    <a:pt x="1168" y="206"/>
                  </a:cubicBezTo>
                  <a:close/>
                  <a:moveTo>
                    <a:pt x="2112" y="606"/>
                  </a:moveTo>
                  <a:cubicBezTo>
                    <a:pt x="2057" y="606"/>
                    <a:pt x="2004" y="634"/>
                    <a:pt x="1976" y="685"/>
                  </a:cubicBezTo>
                  <a:cubicBezTo>
                    <a:pt x="1935" y="759"/>
                    <a:pt x="1961" y="854"/>
                    <a:pt x="2035" y="896"/>
                  </a:cubicBezTo>
                  <a:cubicBezTo>
                    <a:pt x="2179" y="976"/>
                    <a:pt x="2321" y="1066"/>
                    <a:pt x="2453" y="1161"/>
                  </a:cubicBezTo>
                  <a:cubicBezTo>
                    <a:pt x="2481" y="1181"/>
                    <a:pt x="2512" y="1190"/>
                    <a:pt x="2544" y="1190"/>
                  </a:cubicBezTo>
                  <a:cubicBezTo>
                    <a:pt x="2592" y="1190"/>
                    <a:pt x="2638" y="1168"/>
                    <a:pt x="2669" y="1126"/>
                  </a:cubicBezTo>
                  <a:cubicBezTo>
                    <a:pt x="2720" y="1058"/>
                    <a:pt x="2704" y="960"/>
                    <a:pt x="2634" y="911"/>
                  </a:cubicBezTo>
                  <a:cubicBezTo>
                    <a:pt x="2493" y="809"/>
                    <a:pt x="2341" y="712"/>
                    <a:pt x="2187" y="625"/>
                  </a:cubicBezTo>
                  <a:cubicBezTo>
                    <a:pt x="2163" y="612"/>
                    <a:pt x="2137" y="606"/>
                    <a:pt x="2112" y="606"/>
                  </a:cubicBezTo>
                  <a:close/>
                  <a:moveTo>
                    <a:pt x="2941" y="1205"/>
                  </a:moveTo>
                  <a:cubicBezTo>
                    <a:pt x="2899" y="1205"/>
                    <a:pt x="2858" y="1222"/>
                    <a:pt x="2828" y="1256"/>
                  </a:cubicBezTo>
                  <a:cubicBezTo>
                    <a:pt x="2769" y="1318"/>
                    <a:pt x="2774" y="1416"/>
                    <a:pt x="2836" y="1474"/>
                  </a:cubicBezTo>
                  <a:cubicBezTo>
                    <a:pt x="2957" y="1585"/>
                    <a:pt x="3072" y="1704"/>
                    <a:pt x="3180" y="1828"/>
                  </a:cubicBezTo>
                  <a:cubicBezTo>
                    <a:pt x="3211" y="1863"/>
                    <a:pt x="3254" y="1882"/>
                    <a:pt x="3298" y="1882"/>
                  </a:cubicBezTo>
                  <a:cubicBezTo>
                    <a:pt x="3335" y="1882"/>
                    <a:pt x="3370" y="1870"/>
                    <a:pt x="3399" y="1844"/>
                  </a:cubicBezTo>
                  <a:cubicBezTo>
                    <a:pt x="3464" y="1789"/>
                    <a:pt x="3472" y="1691"/>
                    <a:pt x="3415" y="1626"/>
                  </a:cubicBezTo>
                  <a:cubicBezTo>
                    <a:pt x="3300" y="1492"/>
                    <a:pt x="3176" y="1365"/>
                    <a:pt x="3046" y="1246"/>
                  </a:cubicBezTo>
                  <a:cubicBezTo>
                    <a:pt x="3016" y="1218"/>
                    <a:pt x="2978" y="1205"/>
                    <a:pt x="2941" y="1205"/>
                  </a:cubicBezTo>
                  <a:close/>
                  <a:moveTo>
                    <a:pt x="3611" y="1979"/>
                  </a:moveTo>
                  <a:cubicBezTo>
                    <a:pt x="3581" y="1979"/>
                    <a:pt x="3550" y="1988"/>
                    <a:pt x="3523" y="2006"/>
                  </a:cubicBezTo>
                  <a:cubicBezTo>
                    <a:pt x="3453" y="2054"/>
                    <a:pt x="3435" y="2150"/>
                    <a:pt x="3483" y="2220"/>
                  </a:cubicBezTo>
                  <a:cubicBezTo>
                    <a:pt x="3575" y="2356"/>
                    <a:pt x="3662" y="2497"/>
                    <a:pt x="3741" y="2644"/>
                  </a:cubicBezTo>
                  <a:cubicBezTo>
                    <a:pt x="3769" y="2696"/>
                    <a:pt x="3823" y="2726"/>
                    <a:pt x="3878" y="2726"/>
                  </a:cubicBezTo>
                  <a:cubicBezTo>
                    <a:pt x="3903" y="2726"/>
                    <a:pt x="3927" y="2720"/>
                    <a:pt x="3951" y="2707"/>
                  </a:cubicBezTo>
                  <a:cubicBezTo>
                    <a:pt x="4027" y="2666"/>
                    <a:pt x="4054" y="2573"/>
                    <a:pt x="4013" y="2497"/>
                  </a:cubicBezTo>
                  <a:cubicBezTo>
                    <a:pt x="3929" y="2341"/>
                    <a:pt x="3836" y="2188"/>
                    <a:pt x="3738" y="2045"/>
                  </a:cubicBezTo>
                  <a:cubicBezTo>
                    <a:pt x="3708" y="2002"/>
                    <a:pt x="3660" y="1979"/>
                    <a:pt x="3611" y="1979"/>
                  </a:cubicBezTo>
                  <a:close/>
                  <a:moveTo>
                    <a:pt x="4099" y="2878"/>
                  </a:moveTo>
                  <a:cubicBezTo>
                    <a:pt x="4079" y="2878"/>
                    <a:pt x="4058" y="2882"/>
                    <a:pt x="4038" y="2890"/>
                  </a:cubicBezTo>
                  <a:cubicBezTo>
                    <a:pt x="3960" y="2924"/>
                    <a:pt x="3923" y="3014"/>
                    <a:pt x="3957" y="3093"/>
                  </a:cubicBezTo>
                  <a:cubicBezTo>
                    <a:pt x="4021" y="3243"/>
                    <a:pt x="4079" y="3400"/>
                    <a:pt x="4131" y="3560"/>
                  </a:cubicBezTo>
                  <a:cubicBezTo>
                    <a:pt x="4152" y="3626"/>
                    <a:pt x="4213" y="3668"/>
                    <a:pt x="4279" y="3668"/>
                  </a:cubicBezTo>
                  <a:cubicBezTo>
                    <a:pt x="4295" y="3668"/>
                    <a:pt x="4311" y="3665"/>
                    <a:pt x="4327" y="3659"/>
                  </a:cubicBezTo>
                  <a:cubicBezTo>
                    <a:pt x="4407" y="3633"/>
                    <a:pt x="4452" y="3546"/>
                    <a:pt x="4426" y="3464"/>
                  </a:cubicBezTo>
                  <a:cubicBezTo>
                    <a:pt x="4370" y="3295"/>
                    <a:pt x="4308" y="3131"/>
                    <a:pt x="4242" y="2972"/>
                  </a:cubicBezTo>
                  <a:cubicBezTo>
                    <a:pt x="4217" y="2913"/>
                    <a:pt x="4159" y="2878"/>
                    <a:pt x="4099" y="2878"/>
                  </a:cubicBezTo>
                  <a:close/>
                  <a:moveTo>
                    <a:pt x="4419" y="3851"/>
                  </a:moveTo>
                  <a:cubicBezTo>
                    <a:pt x="4407" y="3851"/>
                    <a:pt x="4394" y="3853"/>
                    <a:pt x="4382" y="3856"/>
                  </a:cubicBezTo>
                  <a:cubicBezTo>
                    <a:pt x="4299" y="3876"/>
                    <a:pt x="4248" y="3959"/>
                    <a:pt x="4268" y="4042"/>
                  </a:cubicBezTo>
                  <a:cubicBezTo>
                    <a:pt x="4306" y="4201"/>
                    <a:pt x="4341" y="4366"/>
                    <a:pt x="4370" y="4533"/>
                  </a:cubicBezTo>
                  <a:cubicBezTo>
                    <a:pt x="4383" y="4609"/>
                    <a:pt x="4449" y="4661"/>
                    <a:pt x="4522" y="4661"/>
                  </a:cubicBezTo>
                  <a:cubicBezTo>
                    <a:pt x="4532" y="4661"/>
                    <a:pt x="4541" y="4661"/>
                    <a:pt x="4550" y="4660"/>
                  </a:cubicBezTo>
                  <a:cubicBezTo>
                    <a:pt x="4634" y="4645"/>
                    <a:pt x="4689" y="4565"/>
                    <a:pt x="4675" y="4481"/>
                  </a:cubicBezTo>
                  <a:cubicBezTo>
                    <a:pt x="4644" y="4306"/>
                    <a:pt x="4609" y="4134"/>
                    <a:pt x="4568" y="3970"/>
                  </a:cubicBezTo>
                  <a:cubicBezTo>
                    <a:pt x="4551" y="3899"/>
                    <a:pt x="4488" y="3851"/>
                    <a:pt x="4419" y="385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9" name="Google Shape;289;p27"/>
            <p:cNvSpPr/>
            <p:nvPr/>
          </p:nvSpPr>
          <p:spPr>
            <a:xfrm>
              <a:off x="468986" y="1926967"/>
              <a:ext cx="607624" cy="983977"/>
            </a:xfrm>
            <a:custGeom>
              <a:avLst/>
              <a:gdLst/>
              <a:ahLst/>
              <a:cxnLst/>
              <a:rect l="l" t="t" r="r" b="b"/>
              <a:pathLst>
                <a:path w="6077" h="9841" extrusionOk="0">
                  <a:moveTo>
                    <a:pt x="2105" y="0"/>
                  </a:moveTo>
                  <a:cubicBezTo>
                    <a:pt x="2086" y="0"/>
                    <a:pt x="2067" y="0"/>
                    <a:pt x="2049" y="1"/>
                  </a:cubicBezTo>
                  <a:cubicBezTo>
                    <a:pt x="1963" y="4"/>
                    <a:pt x="1896" y="75"/>
                    <a:pt x="1899" y="161"/>
                  </a:cubicBezTo>
                  <a:cubicBezTo>
                    <a:pt x="1900" y="244"/>
                    <a:pt x="1969" y="311"/>
                    <a:pt x="2052" y="311"/>
                  </a:cubicBezTo>
                  <a:cubicBezTo>
                    <a:pt x="2054" y="311"/>
                    <a:pt x="2056" y="311"/>
                    <a:pt x="2057" y="311"/>
                  </a:cubicBezTo>
                  <a:cubicBezTo>
                    <a:pt x="2075" y="311"/>
                    <a:pt x="2093" y="310"/>
                    <a:pt x="2110" y="310"/>
                  </a:cubicBezTo>
                  <a:cubicBezTo>
                    <a:pt x="2257" y="310"/>
                    <a:pt x="2406" y="327"/>
                    <a:pt x="2553" y="358"/>
                  </a:cubicBezTo>
                  <a:cubicBezTo>
                    <a:pt x="2564" y="361"/>
                    <a:pt x="2575" y="362"/>
                    <a:pt x="2586" y="362"/>
                  </a:cubicBezTo>
                  <a:cubicBezTo>
                    <a:pt x="2658" y="362"/>
                    <a:pt x="2722" y="313"/>
                    <a:pt x="2738" y="241"/>
                  </a:cubicBezTo>
                  <a:cubicBezTo>
                    <a:pt x="2755" y="157"/>
                    <a:pt x="2703" y="75"/>
                    <a:pt x="2620" y="56"/>
                  </a:cubicBezTo>
                  <a:cubicBezTo>
                    <a:pt x="2449" y="18"/>
                    <a:pt x="2275" y="0"/>
                    <a:pt x="2105" y="0"/>
                  </a:cubicBezTo>
                  <a:close/>
                  <a:moveTo>
                    <a:pt x="1524" y="82"/>
                  </a:moveTo>
                  <a:cubicBezTo>
                    <a:pt x="1510" y="82"/>
                    <a:pt x="1496" y="84"/>
                    <a:pt x="1482" y="88"/>
                  </a:cubicBezTo>
                  <a:cubicBezTo>
                    <a:pt x="1306" y="138"/>
                    <a:pt x="1128" y="208"/>
                    <a:pt x="955" y="300"/>
                  </a:cubicBezTo>
                  <a:cubicBezTo>
                    <a:pt x="879" y="339"/>
                    <a:pt x="850" y="432"/>
                    <a:pt x="889" y="508"/>
                  </a:cubicBezTo>
                  <a:cubicBezTo>
                    <a:pt x="917" y="560"/>
                    <a:pt x="971" y="591"/>
                    <a:pt x="1026" y="591"/>
                  </a:cubicBezTo>
                  <a:cubicBezTo>
                    <a:pt x="1049" y="591"/>
                    <a:pt x="1074" y="585"/>
                    <a:pt x="1097" y="573"/>
                  </a:cubicBezTo>
                  <a:cubicBezTo>
                    <a:pt x="1252" y="493"/>
                    <a:pt x="1409" y="431"/>
                    <a:pt x="1565" y="387"/>
                  </a:cubicBezTo>
                  <a:cubicBezTo>
                    <a:pt x="1648" y="364"/>
                    <a:pt x="1696" y="278"/>
                    <a:pt x="1673" y="196"/>
                  </a:cubicBezTo>
                  <a:cubicBezTo>
                    <a:pt x="1654" y="127"/>
                    <a:pt x="1592" y="82"/>
                    <a:pt x="1524" y="82"/>
                  </a:cubicBezTo>
                  <a:close/>
                  <a:moveTo>
                    <a:pt x="3094" y="225"/>
                  </a:moveTo>
                  <a:cubicBezTo>
                    <a:pt x="3035" y="225"/>
                    <a:pt x="2979" y="258"/>
                    <a:pt x="2953" y="316"/>
                  </a:cubicBezTo>
                  <a:cubicBezTo>
                    <a:pt x="2917" y="393"/>
                    <a:pt x="2952" y="485"/>
                    <a:pt x="3029" y="519"/>
                  </a:cubicBezTo>
                  <a:cubicBezTo>
                    <a:pt x="3176" y="588"/>
                    <a:pt x="3325" y="672"/>
                    <a:pt x="3472" y="773"/>
                  </a:cubicBezTo>
                  <a:cubicBezTo>
                    <a:pt x="3500" y="790"/>
                    <a:pt x="3529" y="799"/>
                    <a:pt x="3559" y="799"/>
                  </a:cubicBezTo>
                  <a:cubicBezTo>
                    <a:pt x="3609" y="799"/>
                    <a:pt x="3657" y="776"/>
                    <a:pt x="3688" y="732"/>
                  </a:cubicBezTo>
                  <a:cubicBezTo>
                    <a:pt x="3736" y="661"/>
                    <a:pt x="3717" y="565"/>
                    <a:pt x="3647" y="517"/>
                  </a:cubicBezTo>
                  <a:cubicBezTo>
                    <a:pt x="3485" y="407"/>
                    <a:pt x="3320" y="314"/>
                    <a:pt x="3159" y="238"/>
                  </a:cubicBezTo>
                  <a:cubicBezTo>
                    <a:pt x="3138" y="229"/>
                    <a:pt x="3116" y="225"/>
                    <a:pt x="3094" y="225"/>
                  </a:cubicBezTo>
                  <a:close/>
                  <a:moveTo>
                    <a:pt x="574" y="570"/>
                  </a:moveTo>
                  <a:cubicBezTo>
                    <a:pt x="541" y="570"/>
                    <a:pt x="508" y="581"/>
                    <a:pt x="480" y="603"/>
                  </a:cubicBezTo>
                  <a:cubicBezTo>
                    <a:pt x="337" y="710"/>
                    <a:pt x="196" y="834"/>
                    <a:pt x="60" y="970"/>
                  </a:cubicBezTo>
                  <a:cubicBezTo>
                    <a:pt x="1" y="1031"/>
                    <a:pt x="1" y="1128"/>
                    <a:pt x="60" y="1188"/>
                  </a:cubicBezTo>
                  <a:cubicBezTo>
                    <a:pt x="91" y="1219"/>
                    <a:pt x="130" y="1233"/>
                    <a:pt x="171" y="1233"/>
                  </a:cubicBezTo>
                  <a:cubicBezTo>
                    <a:pt x="210" y="1233"/>
                    <a:pt x="250" y="1219"/>
                    <a:pt x="280" y="1188"/>
                  </a:cubicBezTo>
                  <a:cubicBezTo>
                    <a:pt x="404" y="1063"/>
                    <a:pt x="535" y="949"/>
                    <a:pt x="668" y="849"/>
                  </a:cubicBezTo>
                  <a:cubicBezTo>
                    <a:pt x="735" y="796"/>
                    <a:pt x="749" y="700"/>
                    <a:pt x="697" y="632"/>
                  </a:cubicBezTo>
                  <a:cubicBezTo>
                    <a:pt x="666" y="591"/>
                    <a:pt x="620" y="570"/>
                    <a:pt x="574" y="570"/>
                  </a:cubicBezTo>
                  <a:close/>
                  <a:moveTo>
                    <a:pt x="3982" y="821"/>
                  </a:moveTo>
                  <a:cubicBezTo>
                    <a:pt x="3939" y="821"/>
                    <a:pt x="3897" y="839"/>
                    <a:pt x="3867" y="872"/>
                  </a:cubicBezTo>
                  <a:cubicBezTo>
                    <a:pt x="3810" y="936"/>
                    <a:pt x="3814" y="1034"/>
                    <a:pt x="3878" y="1091"/>
                  </a:cubicBezTo>
                  <a:cubicBezTo>
                    <a:pt x="3998" y="1200"/>
                    <a:pt x="4114" y="1325"/>
                    <a:pt x="4224" y="1465"/>
                  </a:cubicBezTo>
                  <a:cubicBezTo>
                    <a:pt x="4254" y="1504"/>
                    <a:pt x="4299" y="1525"/>
                    <a:pt x="4346" y="1525"/>
                  </a:cubicBezTo>
                  <a:cubicBezTo>
                    <a:pt x="4379" y="1525"/>
                    <a:pt x="4413" y="1513"/>
                    <a:pt x="4441" y="1491"/>
                  </a:cubicBezTo>
                  <a:cubicBezTo>
                    <a:pt x="4508" y="1439"/>
                    <a:pt x="4521" y="1341"/>
                    <a:pt x="4467" y="1274"/>
                  </a:cubicBezTo>
                  <a:cubicBezTo>
                    <a:pt x="4347" y="1120"/>
                    <a:pt x="4218" y="981"/>
                    <a:pt x="4085" y="862"/>
                  </a:cubicBezTo>
                  <a:cubicBezTo>
                    <a:pt x="4056" y="835"/>
                    <a:pt x="4019" y="821"/>
                    <a:pt x="3982" y="821"/>
                  </a:cubicBezTo>
                  <a:close/>
                  <a:moveTo>
                    <a:pt x="4647" y="1658"/>
                  </a:moveTo>
                  <a:cubicBezTo>
                    <a:pt x="4620" y="1658"/>
                    <a:pt x="4593" y="1665"/>
                    <a:pt x="4569" y="1679"/>
                  </a:cubicBezTo>
                  <a:cubicBezTo>
                    <a:pt x="4495" y="1723"/>
                    <a:pt x="4470" y="1817"/>
                    <a:pt x="4513" y="1892"/>
                  </a:cubicBezTo>
                  <a:cubicBezTo>
                    <a:pt x="4598" y="2034"/>
                    <a:pt x="4678" y="2190"/>
                    <a:pt x="4755" y="2353"/>
                  </a:cubicBezTo>
                  <a:cubicBezTo>
                    <a:pt x="4781" y="2410"/>
                    <a:pt x="4837" y="2444"/>
                    <a:pt x="4895" y="2444"/>
                  </a:cubicBezTo>
                  <a:cubicBezTo>
                    <a:pt x="4917" y="2444"/>
                    <a:pt x="4939" y="2439"/>
                    <a:pt x="4961" y="2429"/>
                  </a:cubicBezTo>
                  <a:cubicBezTo>
                    <a:pt x="5038" y="2393"/>
                    <a:pt x="5071" y="2301"/>
                    <a:pt x="5035" y="2224"/>
                  </a:cubicBezTo>
                  <a:cubicBezTo>
                    <a:pt x="4955" y="2050"/>
                    <a:pt x="4869" y="1886"/>
                    <a:pt x="4780" y="1734"/>
                  </a:cubicBezTo>
                  <a:cubicBezTo>
                    <a:pt x="4751" y="1685"/>
                    <a:pt x="4699" y="1658"/>
                    <a:pt x="4647" y="1658"/>
                  </a:cubicBezTo>
                  <a:close/>
                  <a:moveTo>
                    <a:pt x="5101" y="2630"/>
                  </a:moveTo>
                  <a:cubicBezTo>
                    <a:pt x="5083" y="2630"/>
                    <a:pt x="5065" y="2634"/>
                    <a:pt x="5047" y="2640"/>
                  </a:cubicBezTo>
                  <a:cubicBezTo>
                    <a:pt x="4966" y="2670"/>
                    <a:pt x="4926" y="2758"/>
                    <a:pt x="4955" y="2839"/>
                  </a:cubicBezTo>
                  <a:cubicBezTo>
                    <a:pt x="5015" y="2997"/>
                    <a:pt x="5070" y="3165"/>
                    <a:pt x="5124" y="3340"/>
                  </a:cubicBezTo>
                  <a:cubicBezTo>
                    <a:pt x="5144" y="3407"/>
                    <a:pt x="5205" y="3449"/>
                    <a:pt x="5271" y="3449"/>
                  </a:cubicBezTo>
                  <a:cubicBezTo>
                    <a:pt x="5286" y="3449"/>
                    <a:pt x="5302" y="3447"/>
                    <a:pt x="5316" y="3443"/>
                  </a:cubicBezTo>
                  <a:cubicBezTo>
                    <a:pt x="5398" y="3418"/>
                    <a:pt x="5444" y="3331"/>
                    <a:pt x="5420" y="3249"/>
                  </a:cubicBezTo>
                  <a:cubicBezTo>
                    <a:pt x="5366" y="3070"/>
                    <a:pt x="5307" y="2895"/>
                    <a:pt x="5246" y="2731"/>
                  </a:cubicBezTo>
                  <a:cubicBezTo>
                    <a:pt x="5222" y="2669"/>
                    <a:pt x="5164" y="2630"/>
                    <a:pt x="5101" y="2630"/>
                  </a:cubicBezTo>
                  <a:close/>
                  <a:moveTo>
                    <a:pt x="5415" y="3658"/>
                  </a:moveTo>
                  <a:cubicBezTo>
                    <a:pt x="5402" y="3658"/>
                    <a:pt x="5389" y="3660"/>
                    <a:pt x="5376" y="3663"/>
                  </a:cubicBezTo>
                  <a:cubicBezTo>
                    <a:pt x="5293" y="3683"/>
                    <a:pt x="5243" y="3766"/>
                    <a:pt x="5264" y="3849"/>
                  </a:cubicBezTo>
                  <a:cubicBezTo>
                    <a:pt x="5304" y="4016"/>
                    <a:pt x="5344" y="4190"/>
                    <a:pt x="5380" y="4368"/>
                  </a:cubicBezTo>
                  <a:cubicBezTo>
                    <a:pt x="5395" y="4441"/>
                    <a:pt x="5460" y="4492"/>
                    <a:pt x="5532" y="4492"/>
                  </a:cubicBezTo>
                  <a:cubicBezTo>
                    <a:pt x="5542" y="4492"/>
                    <a:pt x="5552" y="4490"/>
                    <a:pt x="5562" y="4488"/>
                  </a:cubicBezTo>
                  <a:cubicBezTo>
                    <a:pt x="5647" y="4471"/>
                    <a:pt x="5701" y="4390"/>
                    <a:pt x="5683" y="4305"/>
                  </a:cubicBezTo>
                  <a:cubicBezTo>
                    <a:pt x="5647" y="4123"/>
                    <a:pt x="5606" y="3946"/>
                    <a:pt x="5564" y="3775"/>
                  </a:cubicBezTo>
                  <a:cubicBezTo>
                    <a:pt x="5547" y="3705"/>
                    <a:pt x="5484" y="3658"/>
                    <a:pt x="5415" y="3658"/>
                  </a:cubicBezTo>
                  <a:close/>
                  <a:moveTo>
                    <a:pt x="5629" y="4710"/>
                  </a:moveTo>
                  <a:cubicBezTo>
                    <a:pt x="5621" y="4710"/>
                    <a:pt x="5613" y="4711"/>
                    <a:pt x="5605" y="4712"/>
                  </a:cubicBezTo>
                  <a:cubicBezTo>
                    <a:pt x="5520" y="4726"/>
                    <a:pt x="5463" y="4807"/>
                    <a:pt x="5478" y="4891"/>
                  </a:cubicBezTo>
                  <a:cubicBezTo>
                    <a:pt x="5505" y="5061"/>
                    <a:pt x="5533" y="5238"/>
                    <a:pt x="5556" y="5417"/>
                  </a:cubicBezTo>
                  <a:cubicBezTo>
                    <a:pt x="5568" y="5496"/>
                    <a:pt x="5634" y="5551"/>
                    <a:pt x="5711" y="5551"/>
                  </a:cubicBezTo>
                  <a:cubicBezTo>
                    <a:pt x="5717" y="5551"/>
                    <a:pt x="5724" y="5551"/>
                    <a:pt x="5731" y="5549"/>
                  </a:cubicBezTo>
                  <a:cubicBezTo>
                    <a:pt x="5816" y="5538"/>
                    <a:pt x="5875" y="5461"/>
                    <a:pt x="5864" y="5376"/>
                  </a:cubicBezTo>
                  <a:cubicBezTo>
                    <a:pt x="5839" y="5194"/>
                    <a:pt x="5811" y="5013"/>
                    <a:pt x="5782" y="4840"/>
                  </a:cubicBezTo>
                  <a:cubicBezTo>
                    <a:pt x="5769" y="4764"/>
                    <a:pt x="5704" y="4710"/>
                    <a:pt x="5629" y="4710"/>
                  </a:cubicBezTo>
                  <a:close/>
                  <a:moveTo>
                    <a:pt x="5777" y="5776"/>
                  </a:moveTo>
                  <a:cubicBezTo>
                    <a:pt x="5771" y="5776"/>
                    <a:pt x="5765" y="5776"/>
                    <a:pt x="5759" y="5777"/>
                  </a:cubicBezTo>
                  <a:cubicBezTo>
                    <a:pt x="5674" y="5785"/>
                    <a:pt x="5612" y="5861"/>
                    <a:pt x="5622" y="5947"/>
                  </a:cubicBezTo>
                  <a:cubicBezTo>
                    <a:pt x="5641" y="6119"/>
                    <a:pt x="5658" y="6298"/>
                    <a:pt x="5673" y="6477"/>
                  </a:cubicBezTo>
                  <a:cubicBezTo>
                    <a:pt x="5680" y="6559"/>
                    <a:pt x="5747" y="6620"/>
                    <a:pt x="5827" y="6620"/>
                  </a:cubicBezTo>
                  <a:cubicBezTo>
                    <a:pt x="5832" y="6620"/>
                    <a:pt x="5836" y="6620"/>
                    <a:pt x="5841" y="6619"/>
                  </a:cubicBezTo>
                  <a:cubicBezTo>
                    <a:pt x="5925" y="6611"/>
                    <a:pt x="5989" y="6537"/>
                    <a:pt x="5982" y="6451"/>
                  </a:cubicBezTo>
                  <a:cubicBezTo>
                    <a:pt x="5966" y="6269"/>
                    <a:pt x="5948" y="6088"/>
                    <a:pt x="5929" y="5914"/>
                  </a:cubicBezTo>
                  <a:cubicBezTo>
                    <a:pt x="5921" y="5834"/>
                    <a:pt x="5854" y="5776"/>
                    <a:pt x="5777" y="5776"/>
                  </a:cubicBezTo>
                  <a:close/>
                  <a:moveTo>
                    <a:pt x="5865" y="6846"/>
                  </a:moveTo>
                  <a:cubicBezTo>
                    <a:pt x="5862" y="6846"/>
                    <a:pt x="5859" y="6846"/>
                    <a:pt x="5857" y="6846"/>
                  </a:cubicBezTo>
                  <a:cubicBezTo>
                    <a:pt x="5772" y="6852"/>
                    <a:pt x="5706" y="6925"/>
                    <a:pt x="5712" y="7011"/>
                  </a:cubicBezTo>
                  <a:cubicBezTo>
                    <a:pt x="5723" y="7185"/>
                    <a:pt x="5733" y="7364"/>
                    <a:pt x="5740" y="7544"/>
                  </a:cubicBezTo>
                  <a:cubicBezTo>
                    <a:pt x="5744" y="7628"/>
                    <a:pt x="5813" y="7692"/>
                    <a:pt x="5894" y="7692"/>
                  </a:cubicBezTo>
                  <a:lnTo>
                    <a:pt x="5902" y="7692"/>
                  </a:lnTo>
                  <a:cubicBezTo>
                    <a:pt x="5988" y="7688"/>
                    <a:pt x="6053" y="7616"/>
                    <a:pt x="6050" y="7531"/>
                  </a:cubicBezTo>
                  <a:cubicBezTo>
                    <a:pt x="6042" y="7350"/>
                    <a:pt x="6033" y="7168"/>
                    <a:pt x="6021" y="6992"/>
                  </a:cubicBezTo>
                  <a:cubicBezTo>
                    <a:pt x="6016" y="6908"/>
                    <a:pt x="5947" y="6846"/>
                    <a:pt x="5865" y="6846"/>
                  </a:cubicBezTo>
                  <a:close/>
                  <a:moveTo>
                    <a:pt x="5912" y="7919"/>
                  </a:moveTo>
                  <a:cubicBezTo>
                    <a:pt x="5911" y="7919"/>
                    <a:pt x="5910" y="7919"/>
                    <a:pt x="5909" y="7919"/>
                  </a:cubicBezTo>
                  <a:cubicBezTo>
                    <a:pt x="5823" y="7922"/>
                    <a:pt x="5756" y="7992"/>
                    <a:pt x="5757" y="8078"/>
                  </a:cubicBezTo>
                  <a:cubicBezTo>
                    <a:pt x="5762" y="8255"/>
                    <a:pt x="5765" y="8435"/>
                    <a:pt x="5766" y="8613"/>
                  </a:cubicBezTo>
                  <a:cubicBezTo>
                    <a:pt x="5766" y="8699"/>
                    <a:pt x="5836" y="8767"/>
                    <a:pt x="5921" y="8767"/>
                  </a:cubicBezTo>
                  <a:lnTo>
                    <a:pt x="5922" y="8767"/>
                  </a:lnTo>
                  <a:cubicBezTo>
                    <a:pt x="6008" y="8766"/>
                    <a:pt x="6076" y="8696"/>
                    <a:pt x="6075" y="8611"/>
                  </a:cubicBezTo>
                  <a:cubicBezTo>
                    <a:pt x="6075" y="8431"/>
                    <a:pt x="6072" y="8249"/>
                    <a:pt x="6068" y="8071"/>
                  </a:cubicBezTo>
                  <a:cubicBezTo>
                    <a:pt x="6065" y="7986"/>
                    <a:pt x="5996" y="7919"/>
                    <a:pt x="5912" y="7919"/>
                  </a:cubicBezTo>
                  <a:close/>
                  <a:moveTo>
                    <a:pt x="5922" y="8995"/>
                  </a:moveTo>
                  <a:cubicBezTo>
                    <a:pt x="5836" y="8995"/>
                    <a:pt x="5766" y="9063"/>
                    <a:pt x="5765" y="9147"/>
                  </a:cubicBezTo>
                  <a:cubicBezTo>
                    <a:pt x="5763" y="9327"/>
                    <a:pt x="5760" y="9507"/>
                    <a:pt x="5755" y="9682"/>
                  </a:cubicBezTo>
                  <a:cubicBezTo>
                    <a:pt x="5752" y="9767"/>
                    <a:pt x="5820" y="9839"/>
                    <a:pt x="5905" y="9841"/>
                  </a:cubicBezTo>
                  <a:lnTo>
                    <a:pt x="5909" y="9841"/>
                  </a:lnTo>
                  <a:cubicBezTo>
                    <a:pt x="5993" y="9841"/>
                    <a:pt x="6062" y="9775"/>
                    <a:pt x="6065" y="9691"/>
                  </a:cubicBezTo>
                  <a:cubicBezTo>
                    <a:pt x="6069" y="9513"/>
                    <a:pt x="6072" y="9332"/>
                    <a:pt x="6075" y="9150"/>
                  </a:cubicBezTo>
                  <a:cubicBezTo>
                    <a:pt x="6075" y="9066"/>
                    <a:pt x="6007" y="8996"/>
                    <a:pt x="5922" y="899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0" name="Google Shape;290;p27"/>
            <p:cNvSpPr/>
            <p:nvPr/>
          </p:nvSpPr>
          <p:spPr>
            <a:xfrm>
              <a:off x="1131965" y="2850148"/>
              <a:ext cx="211574" cy="158680"/>
            </a:xfrm>
            <a:custGeom>
              <a:avLst/>
              <a:gdLst/>
              <a:ahLst/>
              <a:cxnLst/>
              <a:rect l="l" t="t" r="r" b="b"/>
              <a:pathLst>
                <a:path w="2116" h="1587" extrusionOk="0">
                  <a:moveTo>
                    <a:pt x="648" y="0"/>
                  </a:moveTo>
                  <a:cubicBezTo>
                    <a:pt x="647" y="0"/>
                    <a:pt x="646" y="0"/>
                    <a:pt x="645" y="0"/>
                  </a:cubicBezTo>
                  <a:cubicBezTo>
                    <a:pt x="475" y="3"/>
                    <a:pt x="297" y="42"/>
                    <a:pt x="115" y="118"/>
                  </a:cubicBezTo>
                  <a:cubicBezTo>
                    <a:pt x="36" y="150"/>
                    <a:pt x="0" y="242"/>
                    <a:pt x="32" y="321"/>
                  </a:cubicBezTo>
                  <a:cubicBezTo>
                    <a:pt x="57" y="380"/>
                    <a:pt x="115" y="415"/>
                    <a:pt x="175" y="415"/>
                  </a:cubicBezTo>
                  <a:cubicBezTo>
                    <a:pt x="195" y="415"/>
                    <a:pt x="216" y="412"/>
                    <a:pt x="235" y="404"/>
                  </a:cubicBezTo>
                  <a:cubicBezTo>
                    <a:pt x="379" y="344"/>
                    <a:pt x="519" y="312"/>
                    <a:pt x="650" y="309"/>
                  </a:cubicBezTo>
                  <a:cubicBezTo>
                    <a:pt x="736" y="309"/>
                    <a:pt x="804" y="238"/>
                    <a:pt x="803" y="153"/>
                  </a:cubicBezTo>
                  <a:cubicBezTo>
                    <a:pt x="801" y="68"/>
                    <a:pt x="731" y="0"/>
                    <a:pt x="648" y="0"/>
                  </a:cubicBezTo>
                  <a:close/>
                  <a:moveTo>
                    <a:pt x="1117" y="112"/>
                  </a:moveTo>
                  <a:cubicBezTo>
                    <a:pt x="1061" y="112"/>
                    <a:pt x="1006" y="142"/>
                    <a:pt x="979" y="195"/>
                  </a:cubicBezTo>
                  <a:cubicBezTo>
                    <a:pt x="938" y="270"/>
                    <a:pt x="967" y="364"/>
                    <a:pt x="1043" y="404"/>
                  </a:cubicBezTo>
                  <a:cubicBezTo>
                    <a:pt x="1158" y="465"/>
                    <a:pt x="1267" y="557"/>
                    <a:pt x="1368" y="676"/>
                  </a:cubicBezTo>
                  <a:cubicBezTo>
                    <a:pt x="1398" y="713"/>
                    <a:pt x="1442" y="731"/>
                    <a:pt x="1486" y="731"/>
                  </a:cubicBezTo>
                  <a:cubicBezTo>
                    <a:pt x="1521" y="731"/>
                    <a:pt x="1556" y="720"/>
                    <a:pt x="1585" y="696"/>
                  </a:cubicBezTo>
                  <a:cubicBezTo>
                    <a:pt x="1650" y="641"/>
                    <a:pt x="1659" y="544"/>
                    <a:pt x="1605" y="478"/>
                  </a:cubicBezTo>
                  <a:cubicBezTo>
                    <a:pt x="1479" y="326"/>
                    <a:pt x="1339" y="210"/>
                    <a:pt x="1187" y="130"/>
                  </a:cubicBezTo>
                  <a:cubicBezTo>
                    <a:pt x="1165" y="118"/>
                    <a:pt x="1141" y="112"/>
                    <a:pt x="1117" y="112"/>
                  </a:cubicBezTo>
                  <a:close/>
                  <a:moveTo>
                    <a:pt x="1750" y="829"/>
                  </a:moveTo>
                  <a:cubicBezTo>
                    <a:pt x="1726" y="829"/>
                    <a:pt x="1702" y="835"/>
                    <a:pt x="1680" y="847"/>
                  </a:cubicBezTo>
                  <a:cubicBezTo>
                    <a:pt x="1604" y="886"/>
                    <a:pt x="1573" y="979"/>
                    <a:pt x="1613" y="1055"/>
                  </a:cubicBezTo>
                  <a:cubicBezTo>
                    <a:pt x="1677" y="1182"/>
                    <a:pt x="1738" y="1326"/>
                    <a:pt x="1795" y="1483"/>
                  </a:cubicBezTo>
                  <a:cubicBezTo>
                    <a:pt x="1817" y="1547"/>
                    <a:pt x="1876" y="1587"/>
                    <a:pt x="1940" y="1587"/>
                  </a:cubicBezTo>
                  <a:cubicBezTo>
                    <a:pt x="1958" y="1587"/>
                    <a:pt x="1975" y="1584"/>
                    <a:pt x="1991" y="1578"/>
                  </a:cubicBezTo>
                  <a:cubicBezTo>
                    <a:pt x="2073" y="1549"/>
                    <a:pt x="2115" y="1461"/>
                    <a:pt x="2086" y="1380"/>
                  </a:cubicBezTo>
                  <a:cubicBezTo>
                    <a:pt x="2026" y="1209"/>
                    <a:pt x="1959" y="1053"/>
                    <a:pt x="1888" y="914"/>
                  </a:cubicBezTo>
                  <a:cubicBezTo>
                    <a:pt x="1860" y="860"/>
                    <a:pt x="1806" y="829"/>
                    <a:pt x="1750" y="82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1" name="Google Shape;291;p27"/>
            <p:cNvSpPr/>
            <p:nvPr/>
          </p:nvSpPr>
          <p:spPr>
            <a:xfrm>
              <a:off x="1343542" y="2947887"/>
              <a:ext cx="130484" cy="157280"/>
            </a:xfrm>
            <a:custGeom>
              <a:avLst/>
              <a:gdLst/>
              <a:ahLst/>
              <a:cxnLst/>
              <a:rect l="l" t="t" r="r" b="b"/>
              <a:pathLst>
                <a:path w="1305" h="1573" extrusionOk="0">
                  <a:moveTo>
                    <a:pt x="1127" y="1"/>
                  </a:moveTo>
                  <a:cubicBezTo>
                    <a:pt x="1098" y="1"/>
                    <a:pt x="1068" y="9"/>
                    <a:pt x="1042" y="26"/>
                  </a:cubicBezTo>
                  <a:cubicBezTo>
                    <a:pt x="891" y="128"/>
                    <a:pt x="746" y="257"/>
                    <a:pt x="614" y="407"/>
                  </a:cubicBezTo>
                  <a:cubicBezTo>
                    <a:pt x="557" y="471"/>
                    <a:pt x="563" y="568"/>
                    <a:pt x="627" y="625"/>
                  </a:cubicBezTo>
                  <a:cubicBezTo>
                    <a:pt x="656" y="651"/>
                    <a:pt x="693" y="665"/>
                    <a:pt x="729" y="665"/>
                  </a:cubicBezTo>
                  <a:cubicBezTo>
                    <a:pt x="773" y="665"/>
                    <a:pt x="815" y="646"/>
                    <a:pt x="845" y="612"/>
                  </a:cubicBezTo>
                  <a:cubicBezTo>
                    <a:pt x="961" y="481"/>
                    <a:pt x="1086" y="372"/>
                    <a:pt x="1214" y="284"/>
                  </a:cubicBezTo>
                  <a:cubicBezTo>
                    <a:pt x="1285" y="236"/>
                    <a:pt x="1304" y="140"/>
                    <a:pt x="1256" y="69"/>
                  </a:cubicBezTo>
                  <a:cubicBezTo>
                    <a:pt x="1226" y="25"/>
                    <a:pt x="1177" y="1"/>
                    <a:pt x="1127" y="1"/>
                  </a:cubicBezTo>
                  <a:close/>
                  <a:moveTo>
                    <a:pt x="417" y="787"/>
                  </a:moveTo>
                  <a:cubicBezTo>
                    <a:pt x="365" y="787"/>
                    <a:pt x="314" y="814"/>
                    <a:pt x="285" y="863"/>
                  </a:cubicBezTo>
                  <a:cubicBezTo>
                    <a:pt x="193" y="1014"/>
                    <a:pt x="108" y="1180"/>
                    <a:pt x="34" y="1358"/>
                  </a:cubicBezTo>
                  <a:cubicBezTo>
                    <a:pt x="1" y="1435"/>
                    <a:pt x="37" y="1527"/>
                    <a:pt x="116" y="1560"/>
                  </a:cubicBezTo>
                  <a:cubicBezTo>
                    <a:pt x="135" y="1569"/>
                    <a:pt x="155" y="1572"/>
                    <a:pt x="175" y="1572"/>
                  </a:cubicBezTo>
                  <a:cubicBezTo>
                    <a:pt x="237" y="1572"/>
                    <a:pt x="293" y="1537"/>
                    <a:pt x="318" y="1479"/>
                  </a:cubicBezTo>
                  <a:cubicBezTo>
                    <a:pt x="388" y="1314"/>
                    <a:pt x="467" y="1161"/>
                    <a:pt x="550" y="1021"/>
                  </a:cubicBezTo>
                  <a:cubicBezTo>
                    <a:pt x="593" y="947"/>
                    <a:pt x="570" y="852"/>
                    <a:pt x="497" y="809"/>
                  </a:cubicBezTo>
                  <a:cubicBezTo>
                    <a:pt x="472" y="794"/>
                    <a:pt x="444" y="787"/>
                    <a:pt x="417" y="78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92" name="Google Shape;292;p27"/>
          <p:cNvGrpSpPr/>
          <p:nvPr/>
        </p:nvGrpSpPr>
        <p:grpSpPr>
          <a:xfrm flipH="1">
            <a:off x="9681000" y="3611946"/>
            <a:ext cx="474773" cy="474748"/>
            <a:chOff x="1382013" y="1580125"/>
            <a:chExt cx="195950" cy="195950"/>
          </a:xfrm>
        </p:grpSpPr>
        <p:sp>
          <p:nvSpPr>
            <p:cNvPr id="293" name="Google Shape;293;p27"/>
            <p:cNvSpPr/>
            <p:nvPr/>
          </p:nvSpPr>
          <p:spPr>
            <a:xfrm>
              <a:off x="1472538" y="1622800"/>
              <a:ext cx="105425" cy="95300"/>
            </a:xfrm>
            <a:custGeom>
              <a:avLst/>
              <a:gdLst/>
              <a:ahLst/>
              <a:cxnLst/>
              <a:rect l="l" t="t" r="r" b="b"/>
              <a:pathLst>
                <a:path w="4217" h="3812" extrusionOk="0">
                  <a:moveTo>
                    <a:pt x="470" y="1"/>
                  </a:moveTo>
                  <a:cubicBezTo>
                    <a:pt x="373" y="123"/>
                    <a:pt x="277" y="249"/>
                    <a:pt x="183" y="380"/>
                  </a:cubicBezTo>
                  <a:cubicBezTo>
                    <a:pt x="121" y="464"/>
                    <a:pt x="60" y="550"/>
                    <a:pt x="1" y="639"/>
                  </a:cubicBezTo>
                  <a:cubicBezTo>
                    <a:pt x="1543" y="1329"/>
                    <a:pt x="3073" y="2391"/>
                    <a:pt x="3875" y="3812"/>
                  </a:cubicBezTo>
                  <a:cubicBezTo>
                    <a:pt x="3900" y="3756"/>
                    <a:pt x="3923" y="3699"/>
                    <a:pt x="3945" y="3643"/>
                  </a:cubicBezTo>
                  <a:cubicBezTo>
                    <a:pt x="3947" y="3641"/>
                    <a:pt x="3947" y="3640"/>
                    <a:pt x="3947" y="3640"/>
                  </a:cubicBezTo>
                  <a:cubicBezTo>
                    <a:pt x="3957" y="3612"/>
                    <a:pt x="3969" y="3584"/>
                    <a:pt x="3979" y="3557"/>
                  </a:cubicBezTo>
                  <a:cubicBezTo>
                    <a:pt x="3979" y="3554"/>
                    <a:pt x="3980" y="3551"/>
                    <a:pt x="3982" y="3548"/>
                  </a:cubicBezTo>
                  <a:cubicBezTo>
                    <a:pt x="3990" y="3522"/>
                    <a:pt x="3999" y="3496"/>
                    <a:pt x="4009" y="3469"/>
                  </a:cubicBezTo>
                  <a:cubicBezTo>
                    <a:pt x="4011" y="3463"/>
                    <a:pt x="4012" y="3458"/>
                    <a:pt x="4015" y="3452"/>
                  </a:cubicBezTo>
                  <a:cubicBezTo>
                    <a:pt x="4023" y="3429"/>
                    <a:pt x="4030" y="3404"/>
                    <a:pt x="4037" y="3380"/>
                  </a:cubicBezTo>
                  <a:cubicBezTo>
                    <a:pt x="4040" y="3370"/>
                    <a:pt x="4043" y="3362"/>
                    <a:pt x="4046" y="3351"/>
                  </a:cubicBezTo>
                  <a:cubicBezTo>
                    <a:pt x="4053" y="3331"/>
                    <a:pt x="4059" y="3311"/>
                    <a:pt x="4065" y="3290"/>
                  </a:cubicBezTo>
                  <a:cubicBezTo>
                    <a:pt x="4069" y="3274"/>
                    <a:pt x="4074" y="3258"/>
                    <a:pt x="4078" y="3244"/>
                  </a:cubicBezTo>
                  <a:cubicBezTo>
                    <a:pt x="4082" y="3228"/>
                    <a:pt x="4085" y="3213"/>
                    <a:pt x="4090" y="3197"/>
                  </a:cubicBezTo>
                  <a:cubicBezTo>
                    <a:pt x="4098" y="3165"/>
                    <a:pt x="4106" y="3134"/>
                    <a:pt x="4113" y="3102"/>
                  </a:cubicBezTo>
                  <a:cubicBezTo>
                    <a:pt x="4120" y="3072"/>
                    <a:pt x="4127" y="3043"/>
                    <a:pt x="4133" y="3012"/>
                  </a:cubicBezTo>
                  <a:cubicBezTo>
                    <a:pt x="4135" y="3003"/>
                    <a:pt x="4136" y="2993"/>
                    <a:pt x="4139" y="2984"/>
                  </a:cubicBezTo>
                  <a:cubicBezTo>
                    <a:pt x="4143" y="2962"/>
                    <a:pt x="4148" y="2942"/>
                    <a:pt x="4151" y="2922"/>
                  </a:cubicBezTo>
                  <a:cubicBezTo>
                    <a:pt x="4154" y="2910"/>
                    <a:pt x="4155" y="2900"/>
                    <a:pt x="4157" y="2890"/>
                  </a:cubicBezTo>
                  <a:cubicBezTo>
                    <a:pt x="4161" y="2868"/>
                    <a:pt x="4164" y="2846"/>
                    <a:pt x="4168" y="2824"/>
                  </a:cubicBezTo>
                  <a:cubicBezTo>
                    <a:pt x="4170" y="2817"/>
                    <a:pt x="4171" y="2808"/>
                    <a:pt x="4171" y="2799"/>
                  </a:cubicBezTo>
                  <a:cubicBezTo>
                    <a:pt x="4175" y="2770"/>
                    <a:pt x="4180" y="2741"/>
                    <a:pt x="4184" y="2710"/>
                  </a:cubicBezTo>
                  <a:cubicBezTo>
                    <a:pt x="4186" y="2705"/>
                    <a:pt x="4186" y="2697"/>
                    <a:pt x="4187" y="2691"/>
                  </a:cubicBezTo>
                  <a:cubicBezTo>
                    <a:pt x="4190" y="2668"/>
                    <a:pt x="4192" y="2645"/>
                    <a:pt x="4194" y="2622"/>
                  </a:cubicBezTo>
                  <a:cubicBezTo>
                    <a:pt x="4196" y="2611"/>
                    <a:pt x="4197" y="2600"/>
                    <a:pt x="4197" y="2589"/>
                  </a:cubicBezTo>
                  <a:cubicBezTo>
                    <a:pt x="4200" y="2569"/>
                    <a:pt x="4202" y="2550"/>
                    <a:pt x="4203" y="2530"/>
                  </a:cubicBezTo>
                  <a:cubicBezTo>
                    <a:pt x="4203" y="2520"/>
                    <a:pt x="4205" y="2509"/>
                    <a:pt x="4206" y="2498"/>
                  </a:cubicBezTo>
                  <a:cubicBezTo>
                    <a:pt x="4208" y="2476"/>
                    <a:pt x="4209" y="2454"/>
                    <a:pt x="4210" y="2432"/>
                  </a:cubicBezTo>
                  <a:cubicBezTo>
                    <a:pt x="4210" y="2423"/>
                    <a:pt x="4210" y="2416"/>
                    <a:pt x="4212" y="2409"/>
                  </a:cubicBezTo>
                  <a:cubicBezTo>
                    <a:pt x="4213" y="2380"/>
                    <a:pt x="4213" y="2351"/>
                    <a:pt x="4215" y="2323"/>
                  </a:cubicBezTo>
                  <a:cubicBezTo>
                    <a:pt x="4215" y="2313"/>
                    <a:pt x="4215" y="2303"/>
                    <a:pt x="4215" y="2292"/>
                  </a:cubicBezTo>
                  <a:cubicBezTo>
                    <a:pt x="4216" y="2272"/>
                    <a:pt x="4216" y="2253"/>
                    <a:pt x="4216" y="2234"/>
                  </a:cubicBezTo>
                  <a:cubicBezTo>
                    <a:pt x="4216" y="2222"/>
                    <a:pt x="4216" y="2211"/>
                    <a:pt x="4216" y="2198"/>
                  </a:cubicBezTo>
                  <a:cubicBezTo>
                    <a:pt x="4216" y="2180"/>
                    <a:pt x="4216" y="2163"/>
                    <a:pt x="4216" y="2144"/>
                  </a:cubicBezTo>
                  <a:cubicBezTo>
                    <a:pt x="4215" y="2132"/>
                    <a:pt x="4215" y="2120"/>
                    <a:pt x="4215" y="2109"/>
                  </a:cubicBezTo>
                  <a:cubicBezTo>
                    <a:pt x="4215" y="2087"/>
                    <a:pt x="4213" y="2065"/>
                    <a:pt x="4213" y="2043"/>
                  </a:cubicBezTo>
                  <a:cubicBezTo>
                    <a:pt x="4212" y="2030"/>
                    <a:pt x="4212" y="2016"/>
                    <a:pt x="4210" y="2002"/>
                  </a:cubicBezTo>
                  <a:cubicBezTo>
                    <a:pt x="4209" y="1982"/>
                    <a:pt x="4209" y="1960"/>
                    <a:pt x="4208" y="1940"/>
                  </a:cubicBezTo>
                  <a:cubicBezTo>
                    <a:pt x="4206" y="1927"/>
                    <a:pt x="4205" y="1914"/>
                    <a:pt x="4205" y="1900"/>
                  </a:cubicBezTo>
                  <a:cubicBezTo>
                    <a:pt x="4203" y="1884"/>
                    <a:pt x="4202" y="1870"/>
                    <a:pt x="4200" y="1854"/>
                  </a:cubicBezTo>
                  <a:cubicBezTo>
                    <a:pt x="4199" y="1839"/>
                    <a:pt x="4197" y="1826"/>
                    <a:pt x="4196" y="1813"/>
                  </a:cubicBezTo>
                  <a:cubicBezTo>
                    <a:pt x="4194" y="1797"/>
                    <a:pt x="4193" y="1781"/>
                    <a:pt x="4192" y="1766"/>
                  </a:cubicBezTo>
                  <a:cubicBezTo>
                    <a:pt x="4190" y="1753"/>
                    <a:pt x="4189" y="1740"/>
                    <a:pt x="4186" y="1726"/>
                  </a:cubicBezTo>
                  <a:cubicBezTo>
                    <a:pt x="4184" y="1704"/>
                    <a:pt x="4180" y="1681"/>
                    <a:pt x="4177" y="1659"/>
                  </a:cubicBezTo>
                  <a:cubicBezTo>
                    <a:pt x="4174" y="1641"/>
                    <a:pt x="4173" y="1625"/>
                    <a:pt x="4170" y="1608"/>
                  </a:cubicBezTo>
                  <a:cubicBezTo>
                    <a:pt x="4167" y="1593"/>
                    <a:pt x="4165" y="1579"/>
                    <a:pt x="4162" y="1565"/>
                  </a:cubicBezTo>
                  <a:cubicBezTo>
                    <a:pt x="4159" y="1549"/>
                    <a:pt x="4158" y="1535"/>
                    <a:pt x="4155" y="1520"/>
                  </a:cubicBezTo>
                  <a:cubicBezTo>
                    <a:pt x="4152" y="1507"/>
                    <a:pt x="4149" y="1494"/>
                    <a:pt x="4148" y="1481"/>
                  </a:cubicBezTo>
                  <a:cubicBezTo>
                    <a:pt x="4145" y="1466"/>
                    <a:pt x="4142" y="1450"/>
                    <a:pt x="4139" y="1436"/>
                  </a:cubicBezTo>
                  <a:cubicBezTo>
                    <a:pt x="4136" y="1423"/>
                    <a:pt x="4133" y="1411"/>
                    <a:pt x="4130" y="1399"/>
                  </a:cubicBezTo>
                  <a:cubicBezTo>
                    <a:pt x="4125" y="1367"/>
                    <a:pt x="4117" y="1337"/>
                    <a:pt x="4110" y="1306"/>
                  </a:cubicBezTo>
                  <a:cubicBezTo>
                    <a:pt x="4107" y="1297"/>
                    <a:pt x="4106" y="1289"/>
                    <a:pt x="4104" y="1280"/>
                  </a:cubicBezTo>
                  <a:lnTo>
                    <a:pt x="4091" y="1230"/>
                  </a:lnTo>
                  <a:cubicBezTo>
                    <a:pt x="4088" y="1220"/>
                    <a:pt x="4085" y="1210"/>
                    <a:pt x="4082" y="1198"/>
                  </a:cubicBezTo>
                  <a:cubicBezTo>
                    <a:pt x="4078" y="1182"/>
                    <a:pt x="4074" y="1166"/>
                    <a:pt x="4069" y="1150"/>
                  </a:cubicBezTo>
                  <a:cubicBezTo>
                    <a:pt x="4066" y="1140"/>
                    <a:pt x="4063" y="1130"/>
                    <a:pt x="4060" y="1120"/>
                  </a:cubicBezTo>
                  <a:cubicBezTo>
                    <a:pt x="4056" y="1102"/>
                    <a:pt x="4050" y="1086"/>
                    <a:pt x="4046" y="1069"/>
                  </a:cubicBezTo>
                  <a:cubicBezTo>
                    <a:pt x="4043" y="1061"/>
                    <a:pt x="4041" y="1054"/>
                    <a:pt x="4039" y="1047"/>
                  </a:cubicBezTo>
                  <a:cubicBezTo>
                    <a:pt x="4027" y="1012"/>
                    <a:pt x="4017" y="977"/>
                    <a:pt x="4004" y="942"/>
                  </a:cubicBezTo>
                  <a:cubicBezTo>
                    <a:pt x="4002" y="935"/>
                    <a:pt x="3999" y="929"/>
                    <a:pt x="3998" y="922"/>
                  </a:cubicBezTo>
                  <a:cubicBezTo>
                    <a:pt x="3992" y="906"/>
                    <a:pt x="3985" y="888"/>
                    <a:pt x="3979" y="871"/>
                  </a:cubicBezTo>
                  <a:cubicBezTo>
                    <a:pt x="3976" y="862"/>
                    <a:pt x="3973" y="853"/>
                    <a:pt x="3969" y="844"/>
                  </a:cubicBezTo>
                  <a:cubicBezTo>
                    <a:pt x="3963" y="827"/>
                    <a:pt x="3957" y="811"/>
                    <a:pt x="3950" y="793"/>
                  </a:cubicBezTo>
                  <a:cubicBezTo>
                    <a:pt x="3947" y="786"/>
                    <a:pt x="3944" y="777"/>
                    <a:pt x="3941" y="769"/>
                  </a:cubicBezTo>
                  <a:cubicBezTo>
                    <a:pt x="3934" y="751"/>
                    <a:pt x="3926" y="735"/>
                    <a:pt x="3919" y="718"/>
                  </a:cubicBezTo>
                  <a:cubicBezTo>
                    <a:pt x="3536" y="566"/>
                    <a:pt x="3084" y="522"/>
                    <a:pt x="2594" y="474"/>
                  </a:cubicBezTo>
                  <a:cubicBezTo>
                    <a:pt x="1931" y="410"/>
                    <a:pt x="1202" y="340"/>
                    <a:pt x="4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4" name="Google Shape;294;p27"/>
            <p:cNvSpPr/>
            <p:nvPr/>
          </p:nvSpPr>
          <p:spPr>
            <a:xfrm>
              <a:off x="1382988" y="1660325"/>
              <a:ext cx="68125" cy="98300"/>
            </a:xfrm>
            <a:custGeom>
              <a:avLst/>
              <a:gdLst/>
              <a:ahLst/>
              <a:cxnLst/>
              <a:rect l="l" t="t" r="r" b="b"/>
              <a:pathLst>
                <a:path w="2725" h="3932" extrusionOk="0">
                  <a:moveTo>
                    <a:pt x="2119" y="0"/>
                  </a:moveTo>
                  <a:cubicBezTo>
                    <a:pt x="1665" y="0"/>
                    <a:pt x="1236" y="194"/>
                    <a:pt x="859" y="464"/>
                  </a:cubicBezTo>
                  <a:cubicBezTo>
                    <a:pt x="529" y="700"/>
                    <a:pt x="239" y="992"/>
                    <a:pt x="1" y="1266"/>
                  </a:cubicBezTo>
                  <a:cubicBezTo>
                    <a:pt x="28" y="1467"/>
                    <a:pt x="73" y="1664"/>
                    <a:pt x="132" y="1856"/>
                  </a:cubicBezTo>
                  <a:cubicBezTo>
                    <a:pt x="133" y="1859"/>
                    <a:pt x="133" y="1862"/>
                    <a:pt x="135" y="1865"/>
                  </a:cubicBezTo>
                  <a:cubicBezTo>
                    <a:pt x="143" y="1894"/>
                    <a:pt x="152" y="1922"/>
                    <a:pt x="162" y="1951"/>
                  </a:cubicBezTo>
                  <a:cubicBezTo>
                    <a:pt x="164" y="1955"/>
                    <a:pt x="165" y="1960"/>
                    <a:pt x="167" y="1964"/>
                  </a:cubicBezTo>
                  <a:cubicBezTo>
                    <a:pt x="175" y="1990"/>
                    <a:pt x="186" y="2016"/>
                    <a:pt x="194" y="2043"/>
                  </a:cubicBezTo>
                  <a:cubicBezTo>
                    <a:pt x="197" y="2048"/>
                    <a:pt x="199" y="2054"/>
                    <a:pt x="202" y="2060"/>
                  </a:cubicBezTo>
                  <a:cubicBezTo>
                    <a:pt x="210" y="2085"/>
                    <a:pt x="219" y="2111"/>
                    <a:pt x="229" y="2136"/>
                  </a:cubicBezTo>
                  <a:cubicBezTo>
                    <a:pt x="232" y="2142"/>
                    <a:pt x="234" y="2147"/>
                    <a:pt x="237" y="2153"/>
                  </a:cubicBezTo>
                  <a:cubicBezTo>
                    <a:pt x="247" y="2178"/>
                    <a:pt x="257" y="2203"/>
                    <a:pt x="267" y="2226"/>
                  </a:cubicBezTo>
                  <a:cubicBezTo>
                    <a:pt x="269" y="2233"/>
                    <a:pt x="271" y="2239"/>
                    <a:pt x="274" y="2247"/>
                  </a:cubicBezTo>
                  <a:cubicBezTo>
                    <a:pt x="285" y="2270"/>
                    <a:pt x="295" y="2293"/>
                    <a:pt x="306" y="2316"/>
                  </a:cubicBezTo>
                  <a:cubicBezTo>
                    <a:pt x="309" y="2324"/>
                    <a:pt x="312" y="2331"/>
                    <a:pt x="315" y="2337"/>
                  </a:cubicBezTo>
                  <a:cubicBezTo>
                    <a:pt x="325" y="2360"/>
                    <a:pt x="337" y="2383"/>
                    <a:pt x="347" y="2407"/>
                  </a:cubicBezTo>
                  <a:cubicBezTo>
                    <a:pt x="350" y="2413"/>
                    <a:pt x="355" y="2420"/>
                    <a:pt x="357" y="2426"/>
                  </a:cubicBezTo>
                  <a:cubicBezTo>
                    <a:pt x="369" y="2449"/>
                    <a:pt x="381" y="2474"/>
                    <a:pt x="392" y="2497"/>
                  </a:cubicBezTo>
                  <a:cubicBezTo>
                    <a:pt x="395" y="2503"/>
                    <a:pt x="398" y="2509"/>
                    <a:pt x="401" y="2515"/>
                  </a:cubicBezTo>
                  <a:cubicBezTo>
                    <a:pt x="414" y="2538"/>
                    <a:pt x="426" y="2563"/>
                    <a:pt x="439" y="2586"/>
                  </a:cubicBezTo>
                  <a:cubicBezTo>
                    <a:pt x="442" y="2590"/>
                    <a:pt x="445" y="2596"/>
                    <a:pt x="448" y="2601"/>
                  </a:cubicBezTo>
                  <a:cubicBezTo>
                    <a:pt x="462" y="2625"/>
                    <a:pt x="475" y="2652"/>
                    <a:pt x="490" y="2676"/>
                  </a:cubicBezTo>
                  <a:cubicBezTo>
                    <a:pt x="491" y="2679"/>
                    <a:pt x="494" y="2682"/>
                    <a:pt x="496" y="2686"/>
                  </a:cubicBezTo>
                  <a:cubicBezTo>
                    <a:pt x="512" y="2714"/>
                    <a:pt x="529" y="2742"/>
                    <a:pt x="545" y="2770"/>
                  </a:cubicBezTo>
                  <a:lnTo>
                    <a:pt x="547" y="2770"/>
                  </a:lnTo>
                  <a:cubicBezTo>
                    <a:pt x="617" y="2883"/>
                    <a:pt x="692" y="2992"/>
                    <a:pt x="773" y="3099"/>
                  </a:cubicBezTo>
                  <a:cubicBezTo>
                    <a:pt x="776" y="3100"/>
                    <a:pt x="777" y="3103"/>
                    <a:pt x="778" y="3106"/>
                  </a:cubicBezTo>
                  <a:cubicBezTo>
                    <a:pt x="796" y="3129"/>
                    <a:pt x="815" y="3153"/>
                    <a:pt x="834" y="3174"/>
                  </a:cubicBezTo>
                  <a:cubicBezTo>
                    <a:pt x="837" y="3180"/>
                    <a:pt x="841" y="3185"/>
                    <a:pt x="845" y="3190"/>
                  </a:cubicBezTo>
                  <a:cubicBezTo>
                    <a:pt x="863" y="3209"/>
                    <a:pt x="879" y="3230"/>
                    <a:pt x="895" y="3250"/>
                  </a:cubicBezTo>
                  <a:cubicBezTo>
                    <a:pt x="901" y="3256"/>
                    <a:pt x="907" y="3263"/>
                    <a:pt x="912" y="3269"/>
                  </a:cubicBezTo>
                  <a:cubicBezTo>
                    <a:pt x="927" y="3287"/>
                    <a:pt x="943" y="3306"/>
                    <a:pt x="959" y="3325"/>
                  </a:cubicBezTo>
                  <a:cubicBezTo>
                    <a:pt x="966" y="3330"/>
                    <a:pt x="972" y="3338"/>
                    <a:pt x="978" y="3345"/>
                  </a:cubicBezTo>
                  <a:cubicBezTo>
                    <a:pt x="994" y="3362"/>
                    <a:pt x="1010" y="3378"/>
                    <a:pt x="1026" y="3396"/>
                  </a:cubicBezTo>
                  <a:cubicBezTo>
                    <a:pt x="1033" y="3403"/>
                    <a:pt x="1039" y="3410"/>
                    <a:pt x="1046" y="3418"/>
                  </a:cubicBezTo>
                  <a:cubicBezTo>
                    <a:pt x="1062" y="3434"/>
                    <a:pt x="1078" y="3451"/>
                    <a:pt x="1095" y="3467"/>
                  </a:cubicBezTo>
                  <a:cubicBezTo>
                    <a:pt x="1102" y="3475"/>
                    <a:pt x="1109" y="3482"/>
                    <a:pt x="1116" y="3489"/>
                  </a:cubicBezTo>
                  <a:cubicBezTo>
                    <a:pt x="1132" y="3505"/>
                    <a:pt x="1148" y="3521"/>
                    <a:pt x="1164" y="3536"/>
                  </a:cubicBezTo>
                  <a:cubicBezTo>
                    <a:pt x="1172" y="3543"/>
                    <a:pt x="1179" y="3550"/>
                    <a:pt x="1188" y="3558"/>
                  </a:cubicBezTo>
                  <a:cubicBezTo>
                    <a:pt x="1204" y="3574"/>
                    <a:pt x="1220" y="3588"/>
                    <a:pt x="1236" y="3604"/>
                  </a:cubicBezTo>
                  <a:cubicBezTo>
                    <a:pt x="1245" y="3610"/>
                    <a:pt x="1252" y="3617"/>
                    <a:pt x="1261" y="3625"/>
                  </a:cubicBezTo>
                  <a:cubicBezTo>
                    <a:pt x="1277" y="3641"/>
                    <a:pt x="1294" y="3655"/>
                    <a:pt x="1310" y="3670"/>
                  </a:cubicBezTo>
                  <a:cubicBezTo>
                    <a:pt x="1319" y="3677"/>
                    <a:pt x="1326" y="3683"/>
                    <a:pt x="1335" y="3690"/>
                  </a:cubicBezTo>
                  <a:cubicBezTo>
                    <a:pt x="1351" y="3706"/>
                    <a:pt x="1368" y="3719"/>
                    <a:pt x="1386" y="3734"/>
                  </a:cubicBezTo>
                  <a:cubicBezTo>
                    <a:pt x="1395" y="3741"/>
                    <a:pt x="1402" y="3747"/>
                    <a:pt x="1411" y="3754"/>
                  </a:cubicBezTo>
                  <a:cubicBezTo>
                    <a:pt x="1428" y="3769"/>
                    <a:pt x="1447" y="3783"/>
                    <a:pt x="1466" y="3798"/>
                  </a:cubicBezTo>
                  <a:cubicBezTo>
                    <a:pt x="1473" y="3804"/>
                    <a:pt x="1481" y="3810"/>
                    <a:pt x="1488" y="3815"/>
                  </a:cubicBezTo>
                  <a:cubicBezTo>
                    <a:pt x="1508" y="3831"/>
                    <a:pt x="1527" y="3846"/>
                    <a:pt x="1548" y="3861"/>
                  </a:cubicBezTo>
                  <a:cubicBezTo>
                    <a:pt x="1555" y="3866"/>
                    <a:pt x="1561" y="3871"/>
                    <a:pt x="1566" y="3875"/>
                  </a:cubicBezTo>
                  <a:cubicBezTo>
                    <a:pt x="1590" y="3893"/>
                    <a:pt x="1615" y="3909"/>
                    <a:pt x="1638" y="3926"/>
                  </a:cubicBezTo>
                  <a:lnTo>
                    <a:pt x="1647" y="3932"/>
                  </a:lnTo>
                  <a:cubicBezTo>
                    <a:pt x="1642" y="3674"/>
                    <a:pt x="1658" y="3415"/>
                    <a:pt x="1692" y="3153"/>
                  </a:cubicBezTo>
                  <a:cubicBezTo>
                    <a:pt x="1820" y="2120"/>
                    <a:pt x="2215" y="1070"/>
                    <a:pt x="2725" y="120"/>
                  </a:cubicBezTo>
                  <a:cubicBezTo>
                    <a:pt x="2519" y="37"/>
                    <a:pt x="2317" y="0"/>
                    <a:pt x="21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 name="Google Shape;295;p27"/>
            <p:cNvSpPr/>
            <p:nvPr/>
          </p:nvSpPr>
          <p:spPr>
            <a:xfrm>
              <a:off x="1458813" y="1643450"/>
              <a:ext cx="107600" cy="128250"/>
            </a:xfrm>
            <a:custGeom>
              <a:avLst/>
              <a:gdLst/>
              <a:ahLst/>
              <a:cxnLst/>
              <a:rect l="l" t="t" r="r" b="b"/>
              <a:pathLst>
                <a:path w="4304" h="5130" extrusionOk="0">
                  <a:moveTo>
                    <a:pt x="423" y="1"/>
                  </a:moveTo>
                  <a:cubicBezTo>
                    <a:pt x="277" y="224"/>
                    <a:pt x="134" y="455"/>
                    <a:pt x="0" y="696"/>
                  </a:cubicBezTo>
                  <a:cubicBezTo>
                    <a:pt x="1113" y="1328"/>
                    <a:pt x="1612" y="3449"/>
                    <a:pt x="1964" y="4957"/>
                  </a:cubicBezTo>
                  <a:cubicBezTo>
                    <a:pt x="1979" y="5015"/>
                    <a:pt x="1992" y="5073"/>
                    <a:pt x="2005" y="5130"/>
                  </a:cubicBezTo>
                  <a:cubicBezTo>
                    <a:pt x="2187" y="5073"/>
                    <a:pt x="2365" y="5003"/>
                    <a:pt x="2537" y="4922"/>
                  </a:cubicBezTo>
                  <a:cubicBezTo>
                    <a:pt x="2566" y="4907"/>
                    <a:pt x="2593" y="4894"/>
                    <a:pt x="2621" y="4879"/>
                  </a:cubicBezTo>
                  <a:lnTo>
                    <a:pt x="2622" y="4879"/>
                  </a:lnTo>
                  <a:cubicBezTo>
                    <a:pt x="2650" y="4865"/>
                    <a:pt x="2678" y="4850"/>
                    <a:pt x="2705" y="4836"/>
                  </a:cubicBezTo>
                  <a:cubicBezTo>
                    <a:pt x="2705" y="4836"/>
                    <a:pt x="2705" y="4834"/>
                    <a:pt x="2707" y="4834"/>
                  </a:cubicBezTo>
                  <a:cubicBezTo>
                    <a:pt x="2735" y="4820"/>
                    <a:pt x="2761" y="4805"/>
                    <a:pt x="2789" y="4789"/>
                  </a:cubicBezTo>
                  <a:lnTo>
                    <a:pt x="2790" y="4788"/>
                  </a:lnTo>
                  <a:cubicBezTo>
                    <a:pt x="2816" y="4773"/>
                    <a:pt x="2844" y="4757"/>
                    <a:pt x="2870" y="4741"/>
                  </a:cubicBezTo>
                  <a:lnTo>
                    <a:pt x="2872" y="4741"/>
                  </a:lnTo>
                  <a:cubicBezTo>
                    <a:pt x="2898" y="4725"/>
                    <a:pt x="2924" y="4707"/>
                    <a:pt x="2950" y="4691"/>
                  </a:cubicBezTo>
                  <a:cubicBezTo>
                    <a:pt x="2950" y="4691"/>
                    <a:pt x="2950" y="4691"/>
                    <a:pt x="2952" y="4690"/>
                  </a:cubicBezTo>
                  <a:cubicBezTo>
                    <a:pt x="2978" y="4674"/>
                    <a:pt x="3003" y="4656"/>
                    <a:pt x="3029" y="4640"/>
                  </a:cubicBezTo>
                  <a:cubicBezTo>
                    <a:pt x="3029" y="4639"/>
                    <a:pt x="3030" y="4639"/>
                    <a:pt x="3032" y="4639"/>
                  </a:cubicBezTo>
                  <a:cubicBezTo>
                    <a:pt x="3057" y="4622"/>
                    <a:pt x="3081" y="4604"/>
                    <a:pt x="3108" y="4587"/>
                  </a:cubicBezTo>
                  <a:cubicBezTo>
                    <a:pt x="3108" y="4585"/>
                    <a:pt x="3109" y="4585"/>
                    <a:pt x="3109" y="4585"/>
                  </a:cubicBezTo>
                  <a:cubicBezTo>
                    <a:pt x="3134" y="4568"/>
                    <a:pt x="3159" y="4549"/>
                    <a:pt x="3183" y="4531"/>
                  </a:cubicBezTo>
                  <a:cubicBezTo>
                    <a:pt x="3185" y="4530"/>
                    <a:pt x="3185" y="4530"/>
                    <a:pt x="3186" y="4528"/>
                  </a:cubicBezTo>
                  <a:cubicBezTo>
                    <a:pt x="3211" y="4511"/>
                    <a:pt x="3236" y="4492"/>
                    <a:pt x="3259" y="4473"/>
                  </a:cubicBezTo>
                  <a:cubicBezTo>
                    <a:pt x="3260" y="4473"/>
                    <a:pt x="3260" y="4471"/>
                    <a:pt x="3262" y="4471"/>
                  </a:cubicBezTo>
                  <a:cubicBezTo>
                    <a:pt x="3285" y="4453"/>
                    <a:pt x="3310" y="4434"/>
                    <a:pt x="3333" y="4413"/>
                  </a:cubicBezTo>
                  <a:cubicBezTo>
                    <a:pt x="3335" y="4413"/>
                    <a:pt x="3335" y="4412"/>
                    <a:pt x="3336" y="4412"/>
                  </a:cubicBezTo>
                  <a:cubicBezTo>
                    <a:pt x="3360" y="4393"/>
                    <a:pt x="3383" y="4372"/>
                    <a:pt x="3406" y="4352"/>
                  </a:cubicBezTo>
                  <a:cubicBezTo>
                    <a:pt x="3408" y="4352"/>
                    <a:pt x="3408" y="4351"/>
                    <a:pt x="3409" y="4351"/>
                  </a:cubicBezTo>
                  <a:cubicBezTo>
                    <a:pt x="3432" y="4330"/>
                    <a:pt x="3454" y="4310"/>
                    <a:pt x="3478" y="4289"/>
                  </a:cubicBezTo>
                  <a:cubicBezTo>
                    <a:pt x="3479" y="4289"/>
                    <a:pt x="3479" y="4288"/>
                    <a:pt x="3480" y="4288"/>
                  </a:cubicBezTo>
                  <a:cubicBezTo>
                    <a:pt x="3502" y="4266"/>
                    <a:pt x="3526" y="4246"/>
                    <a:pt x="3547" y="4224"/>
                  </a:cubicBezTo>
                  <a:cubicBezTo>
                    <a:pt x="3549" y="4224"/>
                    <a:pt x="3549" y="4224"/>
                    <a:pt x="3550" y="4222"/>
                  </a:cubicBezTo>
                  <a:cubicBezTo>
                    <a:pt x="3572" y="4202"/>
                    <a:pt x="3594" y="4180"/>
                    <a:pt x="3616" y="4158"/>
                  </a:cubicBezTo>
                  <a:lnTo>
                    <a:pt x="3617" y="4155"/>
                  </a:lnTo>
                  <a:cubicBezTo>
                    <a:pt x="3639" y="4134"/>
                    <a:pt x="3661" y="4112"/>
                    <a:pt x="3683" y="4090"/>
                  </a:cubicBezTo>
                  <a:cubicBezTo>
                    <a:pt x="3683" y="4088"/>
                    <a:pt x="3684" y="4088"/>
                    <a:pt x="3684" y="4088"/>
                  </a:cubicBezTo>
                  <a:cubicBezTo>
                    <a:pt x="3706" y="4065"/>
                    <a:pt x="3727" y="4043"/>
                    <a:pt x="3748" y="4020"/>
                  </a:cubicBezTo>
                  <a:cubicBezTo>
                    <a:pt x="3748" y="4018"/>
                    <a:pt x="3748" y="4018"/>
                    <a:pt x="3750" y="4018"/>
                  </a:cubicBezTo>
                  <a:cubicBezTo>
                    <a:pt x="3770" y="3995"/>
                    <a:pt x="3791" y="3972"/>
                    <a:pt x="3811" y="3949"/>
                  </a:cubicBezTo>
                  <a:cubicBezTo>
                    <a:pt x="3813" y="3947"/>
                    <a:pt x="3813" y="3947"/>
                    <a:pt x="3813" y="3947"/>
                  </a:cubicBezTo>
                  <a:cubicBezTo>
                    <a:pt x="3833" y="3922"/>
                    <a:pt x="3853" y="3899"/>
                    <a:pt x="3874" y="3874"/>
                  </a:cubicBezTo>
                  <a:cubicBezTo>
                    <a:pt x="3874" y="3874"/>
                    <a:pt x="3874" y="3874"/>
                    <a:pt x="3875" y="3873"/>
                  </a:cubicBezTo>
                  <a:cubicBezTo>
                    <a:pt x="3894" y="3849"/>
                    <a:pt x="3915" y="3825"/>
                    <a:pt x="3933" y="3800"/>
                  </a:cubicBezTo>
                  <a:cubicBezTo>
                    <a:pt x="3933" y="3800"/>
                    <a:pt x="3935" y="3798"/>
                    <a:pt x="3935" y="3798"/>
                  </a:cubicBezTo>
                  <a:cubicBezTo>
                    <a:pt x="3954" y="3774"/>
                    <a:pt x="3973" y="3749"/>
                    <a:pt x="3992" y="3723"/>
                  </a:cubicBezTo>
                  <a:lnTo>
                    <a:pt x="3993" y="3723"/>
                  </a:lnTo>
                  <a:cubicBezTo>
                    <a:pt x="4012" y="3697"/>
                    <a:pt x="4031" y="3670"/>
                    <a:pt x="4049" y="3646"/>
                  </a:cubicBezTo>
                  <a:cubicBezTo>
                    <a:pt x="4049" y="3644"/>
                    <a:pt x="4050" y="3644"/>
                    <a:pt x="4050" y="3644"/>
                  </a:cubicBezTo>
                  <a:cubicBezTo>
                    <a:pt x="4068" y="3618"/>
                    <a:pt x="4086" y="3592"/>
                    <a:pt x="4104" y="3565"/>
                  </a:cubicBezTo>
                  <a:cubicBezTo>
                    <a:pt x="4175" y="3458"/>
                    <a:pt x="4242" y="3347"/>
                    <a:pt x="4303" y="3232"/>
                  </a:cubicBezTo>
                  <a:cubicBezTo>
                    <a:pt x="3550" y="1788"/>
                    <a:pt x="2006" y="709"/>
                    <a:pt x="448" y="11"/>
                  </a:cubicBezTo>
                  <a:cubicBezTo>
                    <a:pt x="440" y="8"/>
                    <a:pt x="432" y="4"/>
                    <a:pt x="4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27"/>
            <p:cNvSpPr/>
            <p:nvPr/>
          </p:nvSpPr>
          <p:spPr>
            <a:xfrm>
              <a:off x="1429463" y="1665700"/>
              <a:ext cx="74125" cy="110375"/>
            </a:xfrm>
            <a:custGeom>
              <a:avLst/>
              <a:gdLst/>
              <a:ahLst/>
              <a:cxnLst/>
              <a:rect l="l" t="t" r="r" b="b"/>
              <a:pathLst>
                <a:path w="2965" h="4415" extrusionOk="0">
                  <a:moveTo>
                    <a:pt x="1067" y="1"/>
                  </a:moveTo>
                  <a:cubicBezTo>
                    <a:pt x="565" y="930"/>
                    <a:pt x="178" y="1959"/>
                    <a:pt x="53" y="2965"/>
                  </a:cubicBezTo>
                  <a:cubicBezTo>
                    <a:pt x="15" y="3268"/>
                    <a:pt x="0" y="3568"/>
                    <a:pt x="15" y="3863"/>
                  </a:cubicBezTo>
                  <a:cubicBezTo>
                    <a:pt x="32" y="3874"/>
                    <a:pt x="53" y="3884"/>
                    <a:pt x="72" y="3896"/>
                  </a:cubicBezTo>
                  <a:cubicBezTo>
                    <a:pt x="76" y="3899"/>
                    <a:pt x="80" y="3900"/>
                    <a:pt x="85" y="3903"/>
                  </a:cubicBezTo>
                  <a:cubicBezTo>
                    <a:pt x="104" y="3915"/>
                    <a:pt x="123" y="3925"/>
                    <a:pt x="142" y="3935"/>
                  </a:cubicBezTo>
                  <a:cubicBezTo>
                    <a:pt x="143" y="3937"/>
                    <a:pt x="146" y="3938"/>
                    <a:pt x="149" y="3940"/>
                  </a:cubicBezTo>
                  <a:cubicBezTo>
                    <a:pt x="190" y="3962"/>
                    <a:pt x="230" y="3982"/>
                    <a:pt x="273" y="4004"/>
                  </a:cubicBezTo>
                  <a:cubicBezTo>
                    <a:pt x="273" y="4004"/>
                    <a:pt x="274" y="4004"/>
                    <a:pt x="276" y="4005"/>
                  </a:cubicBezTo>
                  <a:cubicBezTo>
                    <a:pt x="292" y="4013"/>
                    <a:pt x="309" y="4021"/>
                    <a:pt x="327" y="4030"/>
                  </a:cubicBezTo>
                  <a:cubicBezTo>
                    <a:pt x="335" y="4034"/>
                    <a:pt x="344" y="4039"/>
                    <a:pt x="353" y="4042"/>
                  </a:cubicBezTo>
                  <a:cubicBezTo>
                    <a:pt x="369" y="4051"/>
                    <a:pt x="385" y="4058"/>
                    <a:pt x="401" y="4065"/>
                  </a:cubicBezTo>
                  <a:cubicBezTo>
                    <a:pt x="411" y="4069"/>
                    <a:pt x="421" y="4074"/>
                    <a:pt x="431" y="4078"/>
                  </a:cubicBezTo>
                  <a:cubicBezTo>
                    <a:pt x="453" y="4087"/>
                    <a:pt x="474" y="4097"/>
                    <a:pt x="496" y="4106"/>
                  </a:cubicBezTo>
                  <a:cubicBezTo>
                    <a:pt x="513" y="4113"/>
                    <a:pt x="532" y="4120"/>
                    <a:pt x="549" y="4128"/>
                  </a:cubicBezTo>
                  <a:cubicBezTo>
                    <a:pt x="563" y="4134"/>
                    <a:pt x="576" y="4139"/>
                    <a:pt x="589" y="4144"/>
                  </a:cubicBezTo>
                  <a:lnTo>
                    <a:pt x="632" y="4161"/>
                  </a:lnTo>
                  <a:cubicBezTo>
                    <a:pt x="646" y="4166"/>
                    <a:pt x="659" y="4170"/>
                    <a:pt x="672" y="4174"/>
                  </a:cubicBezTo>
                  <a:cubicBezTo>
                    <a:pt x="688" y="4182"/>
                    <a:pt x="704" y="4187"/>
                    <a:pt x="721" y="4193"/>
                  </a:cubicBezTo>
                  <a:cubicBezTo>
                    <a:pt x="732" y="4196"/>
                    <a:pt x="743" y="4201"/>
                    <a:pt x="755" y="4205"/>
                  </a:cubicBezTo>
                  <a:cubicBezTo>
                    <a:pt x="781" y="4214"/>
                    <a:pt x="809" y="4222"/>
                    <a:pt x="836" y="4231"/>
                  </a:cubicBezTo>
                  <a:cubicBezTo>
                    <a:pt x="842" y="4234"/>
                    <a:pt x="850" y="4236"/>
                    <a:pt x="857" y="4238"/>
                  </a:cubicBezTo>
                  <a:cubicBezTo>
                    <a:pt x="879" y="4244"/>
                    <a:pt x="901" y="4252"/>
                    <a:pt x="922" y="4257"/>
                  </a:cubicBezTo>
                  <a:cubicBezTo>
                    <a:pt x="933" y="4260"/>
                    <a:pt x="943" y="4263"/>
                    <a:pt x="953" y="4266"/>
                  </a:cubicBezTo>
                  <a:cubicBezTo>
                    <a:pt x="973" y="4272"/>
                    <a:pt x="994" y="4278"/>
                    <a:pt x="1016" y="4284"/>
                  </a:cubicBezTo>
                  <a:cubicBezTo>
                    <a:pt x="1024" y="4285"/>
                    <a:pt x="1033" y="4288"/>
                    <a:pt x="1040" y="4289"/>
                  </a:cubicBezTo>
                  <a:cubicBezTo>
                    <a:pt x="1071" y="4297"/>
                    <a:pt x="1100" y="4304"/>
                    <a:pt x="1129" y="4311"/>
                  </a:cubicBezTo>
                  <a:cubicBezTo>
                    <a:pt x="1166" y="4320"/>
                    <a:pt x="1202" y="4327"/>
                    <a:pt x="1238" y="4335"/>
                  </a:cubicBezTo>
                  <a:cubicBezTo>
                    <a:pt x="1250" y="4337"/>
                    <a:pt x="1262" y="4339"/>
                    <a:pt x="1273" y="4342"/>
                  </a:cubicBezTo>
                  <a:cubicBezTo>
                    <a:pt x="1298" y="4346"/>
                    <a:pt x="1323" y="4351"/>
                    <a:pt x="1348" y="4355"/>
                  </a:cubicBezTo>
                  <a:cubicBezTo>
                    <a:pt x="1362" y="4358"/>
                    <a:pt x="1375" y="4359"/>
                    <a:pt x="1389" y="4362"/>
                  </a:cubicBezTo>
                  <a:cubicBezTo>
                    <a:pt x="1412" y="4367"/>
                    <a:pt x="1435" y="4370"/>
                    <a:pt x="1458" y="4372"/>
                  </a:cubicBezTo>
                  <a:cubicBezTo>
                    <a:pt x="1473" y="4375"/>
                    <a:pt x="1486" y="4377"/>
                    <a:pt x="1501" y="4380"/>
                  </a:cubicBezTo>
                  <a:cubicBezTo>
                    <a:pt x="1524" y="4383"/>
                    <a:pt x="1547" y="4386"/>
                    <a:pt x="1572" y="4388"/>
                  </a:cubicBezTo>
                  <a:cubicBezTo>
                    <a:pt x="1584" y="4390"/>
                    <a:pt x="1597" y="4391"/>
                    <a:pt x="1610" y="4393"/>
                  </a:cubicBezTo>
                  <a:cubicBezTo>
                    <a:pt x="1638" y="4396"/>
                    <a:pt x="1667" y="4399"/>
                    <a:pt x="1696" y="4400"/>
                  </a:cubicBezTo>
                  <a:cubicBezTo>
                    <a:pt x="1703" y="4402"/>
                    <a:pt x="1710" y="4402"/>
                    <a:pt x="1718" y="4403"/>
                  </a:cubicBezTo>
                  <a:cubicBezTo>
                    <a:pt x="1754" y="4406"/>
                    <a:pt x="1789" y="4407"/>
                    <a:pt x="1826" y="4409"/>
                  </a:cubicBezTo>
                  <a:cubicBezTo>
                    <a:pt x="1836" y="4410"/>
                    <a:pt x="1846" y="4410"/>
                    <a:pt x="1856" y="4410"/>
                  </a:cubicBezTo>
                  <a:cubicBezTo>
                    <a:pt x="1882" y="4412"/>
                    <a:pt x="1909" y="4413"/>
                    <a:pt x="1933" y="4413"/>
                  </a:cubicBezTo>
                  <a:lnTo>
                    <a:pt x="1974" y="4413"/>
                  </a:lnTo>
                  <a:cubicBezTo>
                    <a:pt x="1996" y="4415"/>
                    <a:pt x="2019" y="4415"/>
                    <a:pt x="2043" y="4415"/>
                  </a:cubicBezTo>
                  <a:cubicBezTo>
                    <a:pt x="2056" y="4415"/>
                    <a:pt x="2070" y="4415"/>
                    <a:pt x="2083" y="4413"/>
                  </a:cubicBezTo>
                  <a:cubicBezTo>
                    <a:pt x="2107" y="4413"/>
                    <a:pt x="2129" y="4413"/>
                    <a:pt x="2152" y="4412"/>
                  </a:cubicBezTo>
                  <a:cubicBezTo>
                    <a:pt x="2165" y="4412"/>
                    <a:pt x="2178" y="4412"/>
                    <a:pt x="2191" y="4410"/>
                  </a:cubicBezTo>
                  <a:cubicBezTo>
                    <a:pt x="2217" y="4410"/>
                    <a:pt x="2242" y="4409"/>
                    <a:pt x="2267" y="4407"/>
                  </a:cubicBezTo>
                  <a:cubicBezTo>
                    <a:pt x="2277" y="4406"/>
                    <a:pt x="2287" y="4406"/>
                    <a:pt x="2299" y="4404"/>
                  </a:cubicBezTo>
                  <a:cubicBezTo>
                    <a:pt x="2334" y="4402"/>
                    <a:pt x="2369" y="4400"/>
                    <a:pt x="2404" y="4396"/>
                  </a:cubicBezTo>
                  <a:cubicBezTo>
                    <a:pt x="2411" y="4396"/>
                    <a:pt x="2418" y="4394"/>
                    <a:pt x="2424" y="4394"/>
                  </a:cubicBezTo>
                  <a:cubicBezTo>
                    <a:pt x="2453" y="4391"/>
                    <a:pt x="2481" y="4388"/>
                    <a:pt x="2509" y="4384"/>
                  </a:cubicBezTo>
                  <a:cubicBezTo>
                    <a:pt x="2522" y="4383"/>
                    <a:pt x="2533" y="4381"/>
                    <a:pt x="2547" y="4380"/>
                  </a:cubicBezTo>
                  <a:cubicBezTo>
                    <a:pt x="2568" y="4375"/>
                    <a:pt x="2592" y="4374"/>
                    <a:pt x="2614" y="4370"/>
                  </a:cubicBezTo>
                  <a:cubicBezTo>
                    <a:pt x="2628" y="4368"/>
                    <a:pt x="2641" y="4365"/>
                    <a:pt x="2654" y="4364"/>
                  </a:cubicBezTo>
                  <a:cubicBezTo>
                    <a:pt x="2676" y="4359"/>
                    <a:pt x="2698" y="4356"/>
                    <a:pt x="2720" y="4352"/>
                  </a:cubicBezTo>
                  <a:cubicBezTo>
                    <a:pt x="2733" y="4349"/>
                    <a:pt x="2746" y="4346"/>
                    <a:pt x="2759" y="4345"/>
                  </a:cubicBezTo>
                  <a:cubicBezTo>
                    <a:pt x="2783" y="4340"/>
                    <a:pt x="2806" y="4335"/>
                    <a:pt x="2828" y="4330"/>
                  </a:cubicBezTo>
                  <a:cubicBezTo>
                    <a:pt x="2839" y="4329"/>
                    <a:pt x="2851" y="4326"/>
                    <a:pt x="2863" y="4323"/>
                  </a:cubicBezTo>
                  <a:cubicBezTo>
                    <a:pt x="2895" y="4316"/>
                    <a:pt x="2927" y="4308"/>
                    <a:pt x="2957" y="4301"/>
                  </a:cubicBezTo>
                  <a:cubicBezTo>
                    <a:pt x="2960" y="4301"/>
                    <a:pt x="2962" y="4300"/>
                    <a:pt x="2965" y="4300"/>
                  </a:cubicBezTo>
                  <a:cubicBezTo>
                    <a:pt x="2950" y="4240"/>
                    <a:pt x="2936" y="4179"/>
                    <a:pt x="2921" y="4116"/>
                  </a:cubicBezTo>
                  <a:cubicBezTo>
                    <a:pt x="2577" y="2649"/>
                    <a:pt x="2094" y="585"/>
                    <a:pt x="10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 name="Google Shape;297;p27"/>
            <p:cNvSpPr/>
            <p:nvPr/>
          </p:nvSpPr>
          <p:spPr>
            <a:xfrm>
              <a:off x="1403263" y="1584825"/>
              <a:ext cx="75900" cy="51675"/>
            </a:xfrm>
            <a:custGeom>
              <a:avLst/>
              <a:gdLst/>
              <a:ahLst/>
              <a:cxnLst/>
              <a:rect l="l" t="t" r="r" b="b"/>
              <a:pathLst>
                <a:path w="3036" h="2067" extrusionOk="0">
                  <a:moveTo>
                    <a:pt x="1871" y="1"/>
                  </a:moveTo>
                  <a:cubicBezTo>
                    <a:pt x="1826" y="15"/>
                    <a:pt x="1781" y="30"/>
                    <a:pt x="1736" y="46"/>
                  </a:cubicBezTo>
                  <a:cubicBezTo>
                    <a:pt x="1734" y="47"/>
                    <a:pt x="1733" y="47"/>
                    <a:pt x="1731" y="49"/>
                  </a:cubicBezTo>
                  <a:cubicBezTo>
                    <a:pt x="1643" y="81"/>
                    <a:pt x="1557" y="116"/>
                    <a:pt x="1471" y="154"/>
                  </a:cubicBezTo>
                  <a:cubicBezTo>
                    <a:pt x="1468" y="155"/>
                    <a:pt x="1466" y="156"/>
                    <a:pt x="1463" y="156"/>
                  </a:cubicBezTo>
                  <a:cubicBezTo>
                    <a:pt x="1379" y="196"/>
                    <a:pt x="1296" y="237"/>
                    <a:pt x="1213" y="280"/>
                  </a:cubicBezTo>
                  <a:cubicBezTo>
                    <a:pt x="1211" y="282"/>
                    <a:pt x="1209" y="283"/>
                    <a:pt x="1206" y="285"/>
                  </a:cubicBezTo>
                  <a:cubicBezTo>
                    <a:pt x="1124" y="328"/>
                    <a:pt x="1044" y="376"/>
                    <a:pt x="967" y="425"/>
                  </a:cubicBezTo>
                  <a:cubicBezTo>
                    <a:pt x="964" y="427"/>
                    <a:pt x="961" y="429"/>
                    <a:pt x="958" y="430"/>
                  </a:cubicBezTo>
                  <a:cubicBezTo>
                    <a:pt x="879" y="480"/>
                    <a:pt x="804" y="532"/>
                    <a:pt x="729" y="588"/>
                  </a:cubicBezTo>
                  <a:cubicBezTo>
                    <a:pt x="726" y="589"/>
                    <a:pt x="725" y="592"/>
                    <a:pt x="722" y="593"/>
                  </a:cubicBezTo>
                  <a:cubicBezTo>
                    <a:pt x="648" y="649"/>
                    <a:pt x="575" y="707"/>
                    <a:pt x="505" y="768"/>
                  </a:cubicBezTo>
                  <a:cubicBezTo>
                    <a:pt x="503" y="770"/>
                    <a:pt x="501" y="771"/>
                    <a:pt x="498" y="774"/>
                  </a:cubicBezTo>
                  <a:cubicBezTo>
                    <a:pt x="428" y="835"/>
                    <a:pt x="359" y="898"/>
                    <a:pt x="294" y="963"/>
                  </a:cubicBezTo>
                  <a:cubicBezTo>
                    <a:pt x="292" y="966"/>
                    <a:pt x="291" y="968"/>
                    <a:pt x="288" y="971"/>
                  </a:cubicBezTo>
                  <a:cubicBezTo>
                    <a:pt x="222" y="1036"/>
                    <a:pt x="158" y="1106"/>
                    <a:pt x="97" y="1176"/>
                  </a:cubicBezTo>
                  <a:lnTo>
                    <a:pt x="93" y="1182"/>
                  </a:lnTo>
                  <a:cubicBezTo>
                    <a:pt x="62" y="1218"/>
                    <a:pt x="32" y="1255"/>
                    <a:pt x="2" y="1291"/>
                  </a:cubicBezTo>
                  <a:lnTo>
                    <a:pt x="1" y="1291"/>
                  </a:lnTo>
                  <a:cubicBezTo>
                    <a:pt x="753" y="1421"/>
                    <a:pt x="1656" y="1679"/>
                    <a:pt x="2563" y="2066"/>
                  </a:cubicBezTo>
                  <a:cubicBezTo>
                    <a:pt x="2633" y="1964"/>
                    <a:pt x="2703" y="1865"/>
                    <a:pt x="2773" y="1768"/>
                  </a:cubicBezTo>
                  <a:cubicBezTo>
                    <a:pt x="2860" y="1648"/>
                    <a:pt x="2948" y="1532"/>
                    <a:pt x="3035" y="1419"/>
                  </a:cubicBezTo>
                  <a:cubicBezTo>
                    <a:pt x="2176" y="965"/>
                    <a:pt x="1906" y="458"/>
                    <a:pt x="18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 name="Google Shape;298;p27"/>
            <p:cNvSpPr/>
            <p:nvPr/>
          </p:nvSpPr>
          <p:spPr>
            <a:xfrm>
              <a:off x="1455788" y="1580125"/>
              <a:ext cx="56900" cy="35750"/>
            </a:xfrm>
            <a:custGeom>
              <a:avLst/>
              <a:gdLst/>
              <a:ahLst/>
              <a:cxnLst/>
              <a:rect l="l" t="t" r="r" b="b"/>
              <a:pathLst>
                <a:path w="2276" h="1430" extrusionOk="0">
                  <a:moveTo>
                    <a:pt x="902" y="1"/>
                  </a:moveTo>
                  <a:cubicBezTo>
                    <a:pt x="869" y="2"/>
                    <a:pt x="837" y="2"/>
                    <a:pt x="805" y="4"/>
                  </a:cubicBezTo>
                  <a:lnTo>
                    <a:pt x="793" y="4"/>
                  </a:lnTo>
                  <a:cubicBezTo>
                    <a:pt x="717" y="8"/>
                    <a:pt x="641" y="14"/>
                    <a:pt x="567" y="21"/>
                  </a:cubicBezTo>
                  <a:cubicBezTo>
                    <a:pt x="564" y="21"/>
                    <a:pt x="560" y="21"/>
                    <a:pt x="557" y="23"/>
                  </a:cubicBezTo>
                  <a:cubicBezTo>
                    <a:pt x="523" y="25"/>
                    <a:pt x="491" y="30"/>
                    <a:pt x="458" y="34"/>
                  </a:cubicBezTo>
                  <a:cubicBezTo>
                    <a:pt x="452" y="34"/>
                    <a:pt x="446" y="36"/>
                    <a:pt x="440" y="36"/>
                  </a:cubicBezTo>
                  <a:cubicBezTo>
                    <a:pt x="408" y="40"/>
                    <a:pt x="376" y="46"/>
                    <a:pt x="344" y="50"/>
                  </a:cubicBezTo>
                  <a:cubicBezTo>
                    <a:pt x="340" y="52"/>
                    <a:pt x="336" y="52"/>
                    <a:pt x="331" y="53"/>
                  </a:cubicBezTo>
                  <a:cubicBezTo>
                    <a:pt x="220" y="71"/>
                    <a:pt x="110" y="94"/>
                    <a:pt x="2" y="122"/>
                  </a:cubicBezTo>
                  <a:lnTo>
                    <a:pt x="0" y="122"/>
                  </a:lnTo>
                  <a:cubicBezTo>
                    <a:pt x="24" y="540"/>
                    <a:pt x="263" y="1010"/>
                    <a:pt x="1077" y="1430"/>
                  </a:cubicBezTo>
                  <a:cubicBezTo>
                    <a:pt x="1489" y="926"/>
                    <a:pt x="1906" y="512"/>
                    <a:pt x="2276" y="226"/>
                  </a:cubicBezTo>
                  <a:cubicBezTo>
                    <a:pt x="2242" y="215"/>
                    <a:pt x="2209" y="203"/>
                    <a:pt x="2174" y="192"/>
                  </a:cubicBezTo>
                  <a:cubicBezTo>
                    <a:pt x="2142" y="181"/>
                    <a:pt x="2108" y="171"/>
                    <a:pt x="2076" y="161"/>
                  </a:cubicBezTo>
                  <a:cubicBezTo>
                    <a:pt x="2073" y="161"/>
                    <a:pt x="2070" y="159"/>
                    <a:pt x="2068" y="158"/>
                  </a:cubicBezTo>
                  <a:cubicBezTo>
                    <a:pt x="2038" y="151"/>
                    <a:pt x="2008" y="142"/>
                    <a:pt x="1979" y="133"/>
                  </a:cubicBezTo>
                  <a:cubicBezTo>
                    <a:pt x="1973" y="132"/>
                    <a:pt x="1967" y="132"/>
                    <a:pt x="1961" y="129"/>
                  </a:cubicBezTo>
                  <a:cubicBezTo>
                    <a:pt x="1926" y="120"/>
                    <a:pt x="1891" y="111"/>
                    <a:pt x="1856" y="104"/>
                  </a:cubicBezTo>
                  <a:cubicBezTo>
                    <a:pt x="1820" y="95"/>
                    <a:pt x="1783" y="87"/>
                    <a:pt x="1747" y="79"/>
                  </a:cubicBezTo>
                  <a:cubicBezTo>
                    <a:pt x="1735" y="76"/>
                    <a:pt x="1724" y="75"/>
                    <a:pt x="1712" y="74"/>
                  </a:cubicBezTo>
                  <a:cubicBezTo>
                    <a:pt x="1687" y="68"/>
                    <a:pt x="1661" y="63"/>
                    <a:pt x="1636" y="59"/>
                  </a:cubicBezTo>
                  <a:cubicBezTo>
                    <a:pt x="1623" y="56"/>
                    <a:pt x="1610" y="55"/>
                    <a:pt x="1597" y="52"/>
                  </a:cubicBezTo>
                  <a:cubicBezTo>
                    <a:pt x="1572" y="49"/>
                    <a:pt x="1548" y="44"/>
                    <a:pt x="1524" y="41"/>
                  </a:cubicBezTo>
                  <a:cubicBezTo>
                    <a:pt x="1511" y="39"/>
                    <a:pt x="1498" y="37"/>
                    <a:pt x="1485" y="36"/>
                  </a:cubicBezTo>
                  <a:cubicBezTo>
                    <a:pt x="1459" y="33"/>
                    <a:pt x="1432" y="28"/>
                    <a:pt x="1405" y="25"/>
                  </a:cubicBezTo>
                  <a:cubicBezTo>
                    <a:pt x="1396" y="24"/>
                    <a:pt x="1386" y="24"/>
                    <a:pt x="1376" y="23"/>
                  </a:cubicBezTo>
                  <a:cubicBezTo>
                    <a:pt x="1301" y="14"/>
                    <a:pt x="1227" y="9"/>
                    <a:pt x="1154" y="5"/>
                  </a:cubicBezTo>
                  <a:cubicBezTo>
                    <a:pt x="1145" y="5"/>
                    <a:pt x="1137" y="5"/>
                    <a:pt x="1128" y="4"/>
                  </a:cubicBezTo>
                  <a:cubicBezTo>
                    <a:pt x="1099" y="2"/>
                    <a:pt x="1071" y="2"/>
                    <a:pt x="10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 name="Google Shape;299;p27"/>
            <p:cNvSpPr/>
            <p:nvPr/>
          </p:nvSpPr>
          <p:spPr>
            <a:xfrm>
              <a:off x="1487838" y="1588075"/>
              <a:ext cx="79450" cy="45625"/>
            </a:xfrm>
            <a:custGeom>
              <a:avLst/>
              <a:gdLst/>
              <a:ahLst/>
              <a:cxnLst/>
              <a:rect l="l" t="t" r="r" b="b"/>
              <a:pathLst>
                <a:path w="3178" h="1825" extrusionOk="0">
                  <a:moveTo>
                    <a:pt x="1231" y="0"/>
                  </a:moveTo>
                  <a:cubicBezTo>
                    <a:pt x="866" y="262"/>
                    <a:pt x="436" y="682"/>
                    <a:pt x="0" y="1211"/>
                  </a:cubicBezTo>
                  <a:cubicBezTo>
                    <a:pt x="685" y="1514"/>
                    <a:pt x="1374" y="1581"/>
                    <a:pt x="2003" y="1642"/>
                  </a:cubicBezTo>
                  <a:cubicBezTo>
                    <a:pt x="2426" y="1683"/>
                    <a:pt x="2822" y="1721"/>
                    <a:pt x="3177" y="1824"/>
                  </a:cubicBezTo>
                  <a:cubicBezTo>
                    <a:pt x="3075" y="1624"/>
                    <a:pt x="2957" y="1435"/>
                    <a:pt x="2823" y="1256"/>
                  </a:cubicBezTo>
                  <a:cubicBezTo>
                    <a:pt x="2822" y="1254"/>
                    <a:pt x="2822" y="1253"/>
                    <a:pt x="2821" y="1253"/>
                  </a:cubicBezTo>
                  <a:cubicBezTo>
                    <a:pt x="2805" y="1231"/>
                    <a:pt x="2789" y="1211"/>
                    <a:pt x="2772" y="1189"/>
                  </a:cubicBezTo>
                  <a:cubicBezTo>
                    <a:pt x="2771" y="1187"/>
                    <a:pt x="2770" y="1186"/>
                    <a:pt x="2768" y="1185"/>
                  </a:cubicBezTo>
                  <a:cubicBezTo>
                    <a:pt x="2752" y="1163"/>
                    <a:pt x="2736" y="1144"/>
                    <a:pt x="2720" y="1123"/>
                  </a:cubicBezTo>
                  <a:cubicBezTo>
                    <a:pt x="2719" y="1122"/>
                    <a:pt x="2717" y="1120"/>
                    <a:pt x="2716" y="1118"/>
                  </a:cubicBezTo>
                  <a:cubicBezTo>
                    <a:pt x="2612" y="991"/>
                    <a:pt x="2500" y="870"/>
                    <a:pt x="2379" y="756"/>
                  </a:cubicBezTo>
                  <a:cubicBezTo>
                    <a:pt x="2378" y="753"/>
                    <a:pt x="2375" y="752"/>
                    <a:pt x="2372" y="749"/>
                  </a:cubicBezTo>
                  <a:cubicBezTo>
                    <a:pt x="2356" y="733"/>
                    <a:pt x="2338" y="717"/>
                    <a:pt x="2321" y="702"/>
                  </a:cubicBezTo>
                  <a:cubicBezTo>
                    <a:pt x="2317" y="697"/>
                    <a:pt x="2312" y="692"/>
                    <a:pt x="2306" y="688"/>
                  </a:cubicBezTo>
                  <a:cubicBezTo>
                    <a:pt x="2290" y="673"/>
                    <a:pt x="2274" y="659"/>
                    <a:pt x="2258" y="646"/>
                  </a:cubicBezTo>
                  <a:cubicBezTo>
                    <a:pt x="2252" y="640"/>
                    <a:pt x="2245" y="634"/>
                    <a:pt x="2239" y="630"/>
                  </a:cubicBezTo>
                  <a:cubicBezTo>
                    <a:pt x="2223" y="616"/>
                    <a:pt x="2207" y="602"/>
                    <a:pt x="2191" y="589"/>
                  </a:cubicBezTo>
                  <a:cubicBezTo>
                    <a:pt x="2185" y="583"/>
                    <a:pt x="2178" y="579"/>
                    <a:pt x="2172" y="573"/>
                  </a:cubicBezTo>
                  <a:cubicBezTo>
                    <a:pt x="2156" y="560"/>
                    <a:pt x="2140" y="547"/>
                    <a:pt x="2123" y="533"/>
                  </a:cubicBezTo>
                  <a:lnTo>
                    <a:pt x="2104" y="517"/>
                  </a:lnTo>
                  <a:cubicBezTo>
                    <a:pt x="2086" y="504"/>
                    <a:pt x="2070" y="491"/>
                    <a:pt x="2053" y="478"/>
                  </a:cubicBezTo>
                  <a:cubicBezTo>
                    <a:pt x="2047" y="474"/>
                    <a:pt x="2041" y="469"/>
                    <a:pt x="2035" y="465"/>
                  </a:cubicBezTo>
                  <a:cubicBezTo>
                    <a:pt x="1957" y="405"/>
                    <a:pt x="1874" y="348"/>
                    <a:pt x="1789" y="295"/>
                  </a:cubicBezTo>
                  <a:cubicBezTo>
                    <a:pt x="1780" y="290"/>
                    <a:pt x="1773" y="284"/>
                    <a:pt x="1764" y="278"/>
                  </a:cubicBezTo>
                  <a:cubicBezTo>
                    <a:pt x="1748" y="270"/>
                    <a:pt x="1732" y="260"/>
                    <a:pt x="1716" y="249"/>
                  </a:cubicBezTo>
                  <a:cubicBezTo>
                    <a:pt x="1706" y="244"/>
                    <a:pt x="1697" y="238"/>
                    <a:pt x="1687" y="232"/>
                  </a:cubicBezTo>
                  <a:cubicBezTo>
                    <a:pt x="1671" y="223"/>
                    <a:pt x="1655" y="214"/>
                    <a:pt x="1641" y="204"/>
                  </a:cubicBezTo>
                  <a:lnTo>
                    <a:pt x="1607" y="187"/>
                  </a:lnTo>
                  <a:cubicBezTo>
                    <a:pt x="1593" y="178"/>
                    <a:pt x="1577" y="169"/>
                    <a:pt x="1562" y="160"/>
                  </a:cubicBezTo>
                  <a:cubicBezTo>
                    <a:pt x="1550" y="155"/>
                    <a:pt x="1539" y="149"/>
                    <a:pt x="1527" y="142"/>
                  </a:cubicBezTo>
                  <a:cubicBezTo>
                    <a:pt x="1511" y="134"/>
                    <a:pt x="1496" y="126"/>
                    <a:pt x="1480" y="118"/>
                  </a:cubicBezTo>
                  <a:cubicBezTo>
                    <a:pt x="1469" y="112"/>
                    <a:pt x="1457" y="107"/>
                    <a:pt x="1445" y="101"/>
                  </a:cubicBezTo>
                  <a:cubicBezTo>
                    <a:pt x="1429" y="92"/>
                    <a:pt x="1415" y="85"/>
                    <a:pt x="1399" y="77"/>
                  </a:cubicBezTo>
                  <a:cubicBezTo>
                    <a:pt x="1387" y="72"/>
                    <a:pt x="1376" y="66"/>
                    <a:pt x="1364" y="60"/>
                  </a:cubicBezTo>
                  <a:cubicBezTo>
                    <a:pt x="1348" y="53"/>
                    <a:pt x="1332" y="45"/>
                    <a:pt x="1316" y="38"/>
                  </a:cubicBezTo>
                  <a:cubicBezTo>
                    <a:pt x="1304" y="32"/>
                    <a:pt x="1292" y="28"/>
                    <a:pt x="1281" y="22"/>
                  </a:cubicBezTo>
                  <a:cubicBezTo>
                    <a:pt x="1265" y="15"/>
                    <a:pt x="1249" y="8"/>
                    <a:pt x="12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27"/>
            <p:cNvSpPr/>
            <p:nvPr/>
          </p:nvSpPr>
          <p:spPr>
            <a:xfrm>
              <a:off x="1382013" y="1622075"/>
              <a:ext cx="82200" cy="62450"/>
            </a:xfrm>
            <a:custGeom>
              <a:avLst/>
              <a:gdLst/>
              <a:ahLst/>
              <a:cxnLst/>
              <a:rect l="l" t="t" r="r" b="b"/>
              <a:pathLst>
                <a:path w="3288" h="2498" extrusionOk="0">
                  <a:moveTo>
                    <a:pt x="704" y="1"/>
                  </a:moveTo>
                  <a:cubicBezTo>
                    <a:pt x="704" y="1"/>
                    <a:pt x="702" y="2"/>
                    <a:pt x="702" y="2"/>
                  </a:cubicBezTo>
                  <a:cubicBezTo>
                    <a:pt x="688" y="23"/>
                    <a:pt x="673" y="45"/>
                    <a:pt x="659" y="66"/>
                  </a:cubicBezTo>
                  <a:cubicBezTo>
                    <a:pt x="656" y="71"/>
                    <a:pt x="653" y="75"/>
                    <a:pt x="650" y="79"/>
                  </a:cubicBezTo>
                  <a:cubicBezTo>
                    <a:pt x="637" y="100"/>
                    <a:pt x="624" y="119"/>
                    <a:pt x="611" y="141"/>
                  </a:cubicBezTo>
                  <a:lnTo>
                    <a:pt x="600" y="157"/>
                  </a:lnTo>
                  <a:cubicBezTo>
                    <a:pt x="587" y="177"/>
                    <a:pt x="576" y="196"/>
                    <a:pt x="564" y="216"/>
                  </a:cubicBezTo>
                  <a:cubicBezTo>
                    <a:pt x="560" y="224"/>
                    <a:pt x="555" y="230"/>
                    <a:pt x="551" y="237"/>
                  </a:cubicBezTo>
                  <a:cubicBezTo>
                    <a:pt x="539" y="256"/>
                    <a:pt x="529" y="275"/>
                    <a:pt x="517" y="295"/>
                  </a:cubicBezTo>
                  <a:cubicBezTo>
                    <a:pt x="513" y="302"/>
                    <a:pt x="509" y="311"/>
                    <a:pt x="504" y="318"/>
                  </a:cubicBezTo>
                  <a:cubicBezTo>
                    <a:pt x="494" y="337"/>
                    <a:pt x="484" y="356"/>
                    <a:pt x="474" y="375"/>
                  </a:cubicBezTo>
                  <a:cubicBezTo>
                    <a:pt x="468" y="384"/>
                    <a:pt x="463" y="393"/>
                    <a:pt x="459" y="401"/>
                  </a:cubicBezTo>
                  <a:cubicBezTo>
                    <a:pt x="449" y="419"/>
                    <a:pt x="440" y="438"/>
                    <a:pt x="430" y="457"/>
                  </a:cubicBezTo>
                  <a:cubicBezTo>
                    <a:pt x="426" y="465"/>
                    <a:pt x="420" y="476"/>
                    <a:pt x="415" y="486"/>
                  </a:cubicBezTo>
                  <a:cubicBezTo>
                    <a:pt x="407" y="503"/>
                    <a:pt x="398" y="521"/>
                    <a:pt x="389" y="540"/>
                  </a:cubicBezTo>
                  <a:cubicBezTo>
                    <a:pt x="383" y="550"/>
                    <a:pt x="379" y="560"/>
                    <a:pt x="375" y="572"/>
                  </a:cubicBezTo>
                  <a:cubicBezTo>
                    <a:pt x="366" y="588"/>
                    <a:pt x="357" y="607"/>
                    <a:pt x="350" y="624"/>
                  </a:cubicBezTo>
                  <a:cubicBezTo>
                    <a:pt x="344" y="636"/>
                    <a:pt x="340" y="646"/>
                    <a:pt x="334" y="658"/>
                  </a:cubicBezTo>
                  <a:cubicBezTo>
                    <a:pt x="327" y="675"/>
                    <a:pt x="319" y="693"/>
                    <a:pt x="312" y="710"/>
                  </a:cubicBezTo>
                  <a:cubicBezTo>
                    <a:pt x="306" y="722"/>
                    <a:pt x="302" y="735"/>
                    <a:pt x="296" y="748"/>
                  </a:cubicBezTo>
                  <a:cubicBezTo>
                    <a:pt x="289" y="764"/>
                    <a:pt x="283" y="780"/>
                    <a:pt x="276" y="798"/>
                  </a:cubicBezTo>
                  <a:cubicBezTo>
                    <a:pt x="270" y="811"/>
                    <a:pt x="265" y="824"/>
                    <a:pt x="259" y="838"/>
                  </a:cubicBezTo>
                  <a:cubicBezTo>
                    <a:pt x="254" y="854"/>
                    <a:pt x="248" y="870"/>
                    <a:pt x="242" y="886"/>
                  </a:cubicBezTo>
                  <a:cubicBezTo>
                    <a:pt x="236" y="901"/>
                    <a:pt x="232" y="916"/>
                    <a:pt x="226" y="930"/>
                  </a:cubicBezTo>
                  <a:cubicBezTo>
                    <a:pt x="220" y="946"/>
                    <a:pt x="214" y="961"/>
                    <a:pt x="210" y="977"/>
                  </a:cubicBezTo>
                  <a:cubicBezTo>
                    <a:pt x="204" y="993"/>
                    <a:pt x="200" y="1009"/>
                    <a:pt x="194" y="1025"/>
                  </a:cubicBezTo>
                  <a:cubicBezTo>
                    <a:pt x="190" y="1039"/>
                    <a:pt x="185" y="1054"/>
                    <a:pt x="179" y="1069"/>
                  </a:cubicBezTo>
                  <a:cubicBezTo>
                    <a:pt x="175" y="1086"/>
                    <a:pt x="169" y="1104"/>
                    <a:pt x="165" y="1121"/>
                  </a:cubicBezTo>
                  <a:cubicBezTo>
                    <a:pt x="160" y="1134"/>
                    <a:pt x="156" y="1149"/>
                    <a:pt x="152" y="1162"/>
                  </a:cubicBezTo>
                  <a:cubicBezTo>
                    <a:pt x="146" y="1182"/>
                    <a:pt x="140" y="1203"/>
                    <a:pt x="136" y="1223"/>
                  </a:cubicBezTo>
                  <a:cubicBezTo>
                    <a:pt x="133" y="1233"/>
                    <a:pt x="130" y="1245"/>
                    <a:pt x="127" y="1256"/>
                  </a:cubicBezTo>
                  <a:cubicBezTo>
                    <a:pt x="118" y="1289"/>
                    <a:pt x="111" y="1321"/>
                    <a:pt x="104" y="1353"/>
                  </a:cubicBezTo>
                  <a:cubicBezTo>
                    <a:pt x="96" y="1382"/>
                    <a:pt x="91" y="1411"/>
                    <a:pt x="83" y="1440"/>
                  </a:cubicBezTo>
                  <a:cubicBezTo>
                    <a:pt x="82" y="1450"/>
                    <a:pt x="80" y="1459"/>
                    <a:pt x="79" y="1468"/>
                  </a:cubicBezTo>
                  <a:cubicBezTo>
                    <a:pt x="74" y="1490"/>
                    <a:pt x="70" y="1511"/>
                    <a:pt x="66" y="1533"/>
                  </a:cubicBezTo>
                  <a:cubicBezTo>
                    <a:pt x="64" y="1542"/>
                    <a:pt x="63" y="1551"/>
                    <a:pt x="60" y="1558"/>
                  </a:cubicBezTo>
                  <a:cubicBezTo>
                    <a:pt x="56" y="1587"/>
                    <a:pt x="51" y="1615"/>
                    <a:pt x="47" y="1644"/>
                  </a:cubicBezTo>
                  <a:cubicBezTo>
                    <a:pt x="45" y="1651"/>
                    <a:pt x="44" y="1660"/>
                    <a:pt x="42" y="1669"/>
                  </a:cubicBezTo>
                  <a:cubicBezTo>
                    <a:pt x="40" y="1689"/>
                    <a:pt x="37" y="1710"/>
                    <a:pt x="34" y="1730"/>
                  </a:cubicBezTo>
                  <a:cubicBezTo>
                    <a:pt x="32" y="1742"/>
                    <a:pt x="31" y="1755"/>
                    <a:pt x="29" y="1766"/>
                  </a:cubicBezTo>
                  <a:cubicBezTo>
                    <a:pt x="26" y="1784"/>
                    <a:pt x="25" y="1801"/>
                    <a:pt x="24" y="1817"/>
                  </a:cubicBezTo>
                  <a:cubicBezTo>
                    <a:pt x="22" y="1830"/>
                    <a:pt x="21" y="1842"/>
                    <a:pt x="19" y="1855"/>
                  </a:cubicBezTo>
                  <a:cubicBezTo>
                    <a:pt x="16" y="1880"/>
                    <a:pt x="15" y="1906"/>
                    <a:pt x="12" y="1931"/>
                  </a:cubicBezTo>
                  <a:cubicBezTo>
                    <a:pt x="10" y="1947"/>
                    <a:pt x="10" y="1962"/>
                    <a:pt x="9" y="1978"/>
                  </a:cubicBezTo>
                  <a:cubicBezTo>
                    <a:pt x="7" y="1991"/>
                    <a:pt x="7" y="2002"/>
                    <a:pt x="6" y="2014"/>
                  </a:cubicBezTo>
                  <a:cubicBezTo>
                    <a:pt x="6" y="2031"/>
                    <a:pt x="5" y="2047"/>
                    <a:pt x="3" y="2065"/>
                  </a:cubicBezTo>
                  <a:cubicBezTo>
                    <a:pt x="3" y="2074"/>
                    <a:pt x="3" y="2082"/>
                    <a:pt x="3" y="2091"/>
                  </a:cubicBezTo>
                  <a:cubicBezTo>
                    <a:pt x="0" y="2154"/>
                    <a:pt x="0" y="2216"/>
                    <a:pt x="0" y="2278"/>
                  </a:cubicBezTo>
                  <a:cubicBezTo>
                    <a:pt x="0" y="2283"/>
                    <a:pt x="0" y="2288"/>
                    <a:pt x="0" y="2292"/>
                  </a:cubicBezTo>
                  <a:cubicBezTo>
                    <a:pt x="2" y="2361"/>
                    <a:pt x="3" y="2429"/>
                    <a:pt x="9" y="2498"/>
                  </a:cubicBezTo>
                  <a:cubicBezTo>
                    <a:pt x="229" y="2259"/>
                    <a:pt x="484" y="2015"/>
                    <a:pt x="768" y="1813"/>
                  </a:cubicBezTo>
                  <a:cubicBezTo>
                    <a:pt x="1182" y="1518"/>
                    <a:pt x="1653" y="1305"/>
                    <a:pt x="2157" y="1305"/>
                  </a:cubicBezTo>
                  <a:cubicBezTo>
                    <a:pt x="2389" y="1305"/>
                    <a:pt x="2628" y="1350"/>
                    <a:pt x="2871" y="1453"/>
                  </a:cubicBezTo>
                  <a:cubicBezTo>
                    <a:pt x="3004" y="1216"/>
                    <a:pt x="3144" y="987"/>
                    <a:pt x="3288" y="766"/>
                  </a:cubicBezTo>
                  <a:cubicBezTo>
                    <a:pt x="2360" y="374"/>
                    <a:pt x="1445" y="117"/>
                    <a:pt x="7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01" name="Google Shape;301;p27"/>
          <p:cNvSpPr/>
          <p:nvPr/>
        </p:nvSpPr>
        <p:spPr>
          <a:xfrm>
            <a:off x="2036203" y="3611933"/>
            <a:ext cx="474800" cy="4748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2" name="Google Shape;302;p27"/>
          <p:cNvSpPr/>
          <p:nvPr/>
        </p:nvSpPr>
        <p:spPr>
          <a:xfrm>
            <a:off x="9681003" y="3611933"/>
            <a:ext cx="474800" cy="474800"/>
          </a:xfrm>
          <a:prstGeom prst="ellips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8296607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lt2"/>
        </a:solidFill>
        <a:effectLst/>
      </p:bgPr>
    </p:bg>
    <p:spTree>
      <p:nvGrpSpPr>
        <p:cNvPr id="1" name="Shape 303"/>
        <p:cNvGrpSpPr/>
        <p:nvPr/>
      </p:nvGrpSpPr>
      <p:grpSpPr>
        <a:xfrm>
          <a:off x="0" y="0"/>
          <a:ext cx="0" cy="0"/>
          <a:chOff x="0" y="0"/>
          <a:chExt cx="0" cy="0"/>
        </a:xfrm>
      </p:grpSpPr>
    </p:spTree>
    <p:extLst>
      <p:ext uri="{BB962C8B-B14F-4D97-AF65-F5344CB8AC3E}">
        <p14:creationId xmlns:p14="http://schemas.microsoft.com/office/powerpoint/2010/main" val="11474493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2">
  <p:cSld name="Background 2">
    <p:bg>
      <p:bgPr>
        <a:solidFill>
          <a:schemeClr val="dk2"/>
        </a:solidFill>
        <a:effectLst/>
      </p:bgPr>
    </p:bg>
    <p:spTree>
      <p:nvGrpSpPr>
        <p:cNvPr id="1" name="Shape 304"/>
        <p:cNvGrpSpPr/>
        <p:nvPr/>
      </p:nvGrpSpPr>
      <p:grpSpPr>
        <a:xfrm>
          <a:off x="0" y="0"/>
          <a:ext cx="0" cy="0"/>
          <a:chOff x="0" y="0"/>
          <a:chExt cx="0" cy="0"/>
        </a:xfrm>
      </p:grpSpPr>
    </p:spTree>
    <p:extLst>
      <p:ext uri="{BB962C8B-B14F-4D97-AF65-F5344CB8AC3E}">
        <p14:creationId xmlns:p14="http://schemas.microsoft.com/office/powerpoint/2010/main" val="24963351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3">
  <p:cSld name="Background 3">
    <p:bg>
      <p:bgPr>
        <a:solidFill>
          <a:schemeClr val="accent4"/>
        </a:solidFill>
        <a:effectLst/>
      </p:bgPr>
    </p:bg>
    <p:spTree>
      <p:nvGrpSpPr>
        <p:cNvPr id="1" name="Shape 305"/>
        <p:cNvGrpSpPr/>
        <p:nvPr/>
      </p:nvGrpSpPr>
      <p:grpSpPr>
        <a:xfrm>
          <a:off x="0" y="0"/>
          <a:ext cx="0" cy="0"/>
          <a:chOff x="0" y="0"/>
          <a:chExt cx="0" cy="0"/>
        </a:xfrm>
      </p:grpSpPr>
    </p:spTree>
    <p:extLst>
      <p:ext uri="{BB962C8B-B14F-4D97-AF65-F5344CB8AC3E}">
        <p14:creationId xmlns:p14="http://schemas.microsoft.com/office/powerpoint/2010/main" val="27769538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6BA3A-1F28-4A96-813A-50EFA690B47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61907DF-BA5F-4225-AF7E-CF2076B262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3967483-D976-4191-A857-D7F62C5A9772}"/>
              </a:ext>
            </a:extLst>
          </p:cNvPr>
          <p:cNvSpPr>
            <a:spLocks noGrp="1"/>
          </p:cNvSpPr>
          <p:nvPr>
            <p:ph type="dt" sz="half" idx="10"/>
          </p:nvPr>
        </p:nvSpPr>
        <p:spPr/>
        <p:txBody>
          <a:bodyPr/>
          <a:lstStyle/>
          <a:p>
            <a:fld id="{33A5D7E0-1651-48F8-8EBB-14FC73CF0D4A}" type="datetimeFigureOut">
              <a:rPr lang="en-IN" smtClean="0"/>
              <a:t>23-06-2021</a:t>
            </a:fld>
            <a:endParaRPr lang="en-IN"/>
          </a:p>
        </p:txBody>
      </p:sp>
      <p:sp>
        <p:nvSpPr>
          <p:cNvPr id="5" name="Footer Placeholder 4">
            <a:extLst>
              <a:ext uri="{FF2B5EF4-FFF2-40B4-BE49-F238E27FC236}">
                <a16:creationId xmlns:a16="http://schemas.microsoft.com/office/drawing/2014/main" id="{8AC664A9-980E-48E9-B902-F7A07935202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83AE551-EE09-410C-A7F4-2D3B05CF9F0E}"/>
              </a:ext>
            </a:extLst>
          </p:cNvPr>
          <p:cNvSpPr>
            <a:spLocks noGrp="1"/>
          </p:cNvSpPr>
          <p:nvPr>
            <p:ph type="sldNum" sz="quarter" idx="12"/>
          </p:nvPr>
        </p:nvSpPr>
        <p:spPr/>
        <p:txBody>
          <a:bodyPr/>
          <a:lstStyle/>
          <a:p>
            <a:fld id="{A5E19D87-A4F6-413E-90DE-428957F7D5B5}" type="slidenum">
              <a:rPr lang="en-IN" smtClean="0"/>
              <a:t>‹#›</a:t>
            </a:fld>
            <a:endParaRPr lang="en-IN"/>
          </a:p>
        </p:txBody>
      </p:sp>
    </p:spTree>
    <p:extLst>
      <p:ext uri="{BB962C8B-B14F-4D97-AF65-F5344CB8AC3E}">
        <p14:creationId xmlns:p14="http://schemas.microsoft.com/office/powerpoint/2010/main" val="7856295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Key numbers">
  <p:cSld name="Key numbers">
    <p:bg>
      <p:bgPr>
        <a:solidFill>
          <a:schemeClr val="lt2"/>
        </a:solidFill>
        <a:effectLst/>
      </p:bgPr>
    </p:bg>
    <p:spTree>
      <p:nvGrpSpPr>
        <p:cNvPr id="1" name="Shape 170"/>
        <p:cNvGrpSpPr/>
        <p:nvPr/>
      </p:nvGrpSpPr>
      <p:grpSpPr>
        <a:xfrm>
          <a:off x="0" y="0"/>
          <a:ext cx="0" cy="0"/>
          <a:chOff x="0" y="0"/>
          <a:chExt cx="0" cy="0"/>
        </a:xfrm>
      </p:grpSpPr>
      <p:sp>
        <p:nvSpPr>
          <p:cNvPr id="171" name="Google Shape;171;p15"/>
          <p:cNvSpPr txBox="1">
            <a:spLocks noGrp="1"/>
          </p:cNvSpPr>
          <p:nvPr>
            <p:ph type="title" hasCustomPrompt="1"/>
          </p:nvPr>
        </p:nvSpPr>
        <p:spPr>
          <a:xfrm>
            <a:off x="6096000" y="1101633"/>
            <a:ext cx="5144800" cy="840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Bevan"/>
              <a:buNone/>
              <a:defRPr sz="4000">
                <a:latin typeface="Bevan"/>
                <a:ea typeface="Bevan"/>
                <a:cs typeface="Bevan"/>
                <a:sym typeface="Bevan"/>
              </a:defRPr>
            </a:lvl1pPr>
            <a:lvl2pPr lvl="1" algn="ctr" rtl="0">
              <a:spcBef>
                <a:spcPts val="0"/>
              </a:spcBef>
              <a:spcAft>
                <a:spcPts val="0"/>
              </a:spcAft>
              <a:buClr>
                <a:schemeClr val="dk2"/>
              </a:buClr>
              <a:buSzPts val="3000"/>
              <a:buNone/>
              <a:defRPr sz="4000">
                <a:solidFill>
                  <a:schemeClr val="dk2"/>
                </a:solidFill>
              </a:defRPr>
            </a:lvl2pPr>
            <a:lvl3pPr lvl="2" algn="ctr" rtl="0">
              <a:spcBef>
                <a:spcPts val="0"/>
              </a:spcBef>
              <a:spcAft>
                <a:spcPts val="0"/>
              </a:spcAft>
              <a:buClr>
                <a:schemeClr val="dk2"/>
              </a:buClr>
              <a:buSzPts val="3000"/>
              <a:buNone/>
              <a:defRPr sz="4000">
                <a:solidFill>
                  <a:schemeClr val="dk2"/>
                </a:solidFill>
              </a:defRPr>
            </a:lvl3pPr>
            <a:lvl4pPr lvl="3" algn="ctr" rtl="0">
              <a:spcBef>
                <a:spcPts val="0"/>
              </a:spcBef>
              <a:spcAft>
                <a:spcPts val="0"/>
              </a:spcAft>
              <a:buClr>
                <a:schemeClr val="dk2"/>
              </a:buClr>
              <a:buSzPts val="3000"/>
              <a:buNone/>
              <a:defRPr sz="4000">
                <a:solidFill>
                  <a:schemeClr val="dk2"/>
                </a:solidFill>
              </a:defRPr>
            </a:lvl4pPr>
            <a:lvl5pPr lvl="4" algn="ctr" rtl="0">
              <a:spcBef>
                <a:spcPts val="0"/>
              </a:spcBef>
              <a:spcAft>
                <a:spcPts val="0"/>
              </a:spcAft>
              <a:buClr>
                <a:schemeClr val="dk2"/>
              </a:buClr>
              <a:buSzPts val="3000"/>
              <a:buNone/>
              <a:defRPr sz="4000">
                <a:solidFill>
                  <a:schemeClr val="dk2"/>
                </a:solidFill>
              </a:defRPr>
            </a:lvl5pPr>
            <a:lvl6pPr lvl="5" algn="ctr" rtl="0">
              <a:spcBef>
                <a:spcPts val="0"/>
              </a:spcBef>
              <a:spcAft>
                <a:spcPts val="0"/>
              </a:spcAft>
              <a:buClr>
                <a:schemeClr val="dk2"/>
              </a:buClr>
              <a:buSzPts val="3000"/>
              <a:buNone/>
              <a:defRPr sz="4000">
                <a:solidFill>
                  <a:schemeClr val="dk2"/>
                </a:solidFill>
              </a:defRPr>
            </a:lvl6pPr>
            <a:lvl7pPr lvl="6" algn="ctr" rtl="0">
              <a:spcBef>
                <a:spcPts val="0"/>
              </a:spcBef>
              <a:spcAft>
                <a:spcPts val="0"/>
              </a:spcAft>
              <a:buClr>
                <a:schemeClr val="dk2"/>
              </a:buClr>
              <a:buSzPts val="3000"/>
              <a:buNone/>
              <a:defRPr sz="4000">
                <a:solidFill>
                  <a:schemeClr val="dk2"/>
                </a:solidFill>
              </a:defRPr>
            </a:lvl7pPr>
            <a:lvl8pPr lvl="7" algn="ctr" rtl="0">
              <a:spcBef>
                <a:spcPts val="0"/>
              </a:spcBef>
              <a:spcAft>
                <a:spcPts val="0"/>
              </a:spcAft>
              <a:buClr>
                <a:schemeClr val="dk2"/>
              </a:buClr>
              <a:buSzPts val="3000"/>
              <a:buNone/>
              <a:defRPr sz="4000">
                <a:solidFill>
                  <a:schemeClr val="dk2"/>
                </a:solidFill>
              </a:defRPr>
            </a:lvl8pPr>
            <a:lvl9pPr lvl="8" algn="ctr" rtl="0">
              <a:spcBef>
                <a:spcPts val="0"/>
              </a:spcBef>
              <a:spcAft>
                <a:spcPts val="0"/>
              </a:spcAft>
              <a:buClr>
                <a:schemeClr val="dk2"/>
              </a:buClr>
              <a:buSzPts val="3000"/>
              <a:buNone/>
              <a:defRPr sz="4000">
                <a:solidFill>
                  <a:schemeClr val="dk2"/>
                </a:solidFill>
              </a:defRPr>
            </a:lvl9pPr>
          </a:lstStyle>
          <a:p>
            <a:r>
              <a:t>xx%</a:t>
            </a:r>
          </a:p>
        </p:txBody>
      </p:sp>
      <p:sp>
        <p:nvSpPr>
          <p:cNvPr id="172" name="Google Shape;172;p15"/>
          <p:cNvSpPr txBox="1">
            <a:spLocks noGrp="1"/>
          </p:cNvSpPr>
          <p:nvPr>
            <p:ph type="subTitle" idx="1"/>
          </p:nvPr>
        </p:nvSpPr>
        <p:spPr>
          <a:xfrm>
            <a:off x="6096000" y="1762900"/>
            <a:ext cx="5144800" cy="66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Dosis"/>
              <a:buNone/>
              <a:defRPr sz="2133">
                <a:latin typeface="Dosis"/>
                <a:ea typeface="Dosis"/>
                <a:cs typeface="Dosis"/>
                <a:sym typeface="Dosis"/>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173" name="Google Shape;173;p15"/>
          <p:cNvSpPr txBox="1">
            <a:spLocks noGrp="1"/>
          </p:cNvSpPr>
          <p:nvPr>
            <p:ph type="title" idx="2" hasCustomPrompt="1"/>
          </p:nvPr>
        </p:nvSpPr>
        <p:spPr>
          <a:xfrm>
            <a:off x="6096000" y="4430033"/>
            <a:ext cx="5144800" cy="840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Bevan"/>
              <a:buNone/>
              <a:defRPr sz="4000">
                <a:latin typeface="Bevan"/>
                <a:ea typeface="Bevan"/>
                <a:cs typeface="Bevan"/>
                <a:sym typeface="Bevan"/>
              </a:defRPr>
            </a:lvl1pPr>
            <a:lvl2pPr lvl="1" algn="ctr" rtl="0">
              <a:spcBef>
                <a:spcPts val="0"/>
              </a:spcBef>
              <a:spcAft>
                <a:spcPts val="0"/>
              </a:spcAft>
              <a:buClr>
                <a:schemeClr val="dk2"/>
              </a:buClr>
              <a:buSzPts val="3000"/>
              <a:buNone/>
              <a:defRPr sz="4000">
                <a:solidFill>
                  <a:schemeClr val="dk2"/>
                </a:solidFill>
              </a:defRPr>
            </a:lvl2pPr>
            <a:lvl3pPr lvl="2" algn="ctr" rtl="0">
              <a:spcBef>
                <a:spcPts val="0"/>
              </a:spcBef>
              <a:spcAft>
                <a:spcPts val="0"/>
              </a:spcAft>
              <a:buClr>
                <a:schemeClr val="dk2"/>
              </a:buClr>
              <a:buSzPts val="3000"/>
              <a:buNone/>
              <a:defRPr sz="4000">
                <a:solidFill>
                  <a:schemeClr val="dk2"/>
                </a:solidFill>
              </a:defRPr>
            </a:lvl3pPr>
            <a:lvl4pPr lvl="3" algn="ctr" rtl="0">
              <a:spcBef>
                <a:spcPts val="0"/>
              </a:spcBef>
              <a:spcAft>
                <a:spcPts val="0"/>
              </a:spcAft>
              <a:buClr>
                <a:schemeClr val="dk2"/>
              </a:buClr>
              <a:buSzPts val="3000"/>
              <a:buNone/>
              <a:defRPr sz="4000">
                <a:solidFill>
                  <a:schemeClr val="dk2"/>
                </a:solidFill>
              </a:defRPr>
            </a:lvl4pPr>
            <a:lvl5pPr lvl="4" algn="ctr" rtl="0">
              <a:spcBef>
                <a:spcPts val="0"/>
              </a:spcBef>
              <a:spcAft>
                <a:spcPts val="0"/>
              </a:spcAft>
              <a:buClr>
                <a:schemeClr val="dk2"/>
              </a:buClr>
              <a:buSzPts val="3000"/>
              <a:buNone/>
              <a:defRPr sz="4000">
                <a:solidFill>
                  <a:schemeClr val="dk2"/>
                </a:solidFill>
              </a:defRPr>
            </a:lvl5pPr>
            <a:lvl6pPr lvl="5" algn="ctr" rtl="0">
              <a:spcBef>
                <a:spcPts val="0"/>
              </a:spcBef>
              <a:spcAft>
                <a:spcPts val="0"/>
              </a:spcAft>
              <a:buClr>
                <a:schemeClr val="dk2"/>
              </a:buClr>
              <a:buSzPts val="3000"/>
              <a:buNone/>
              <a:defRPr sz="4000">
                <a:solidFill>
                  <a:schemeClr val="dk2"/>
                </a:solidFill>
              </a:defRPr>
            </a:lvl6pPr>
            <a:lvl7pPr lvl="6" algn="ctr" rtl="0">
              <a:spcBef>
                <a:spcPts val="0"/>
              </a:spcBef>
              <a:spcAft>
                <a:spcPts val="0"/>
              </a:spcAft>
              <a:buClr>
                <a:schemeClr val="dk2"/>
              </a:buClr>
              <a:buSzPts val="3000"/>
              <a:buNone/>
              <a:defRPr sz="4000">
                <a:solidFill>
                  <a:schemeClr val="dk2"/>
                </a:solidFill>
              </a:defRPr>
            </a:lvl7pPr>
            <a:lvl8pPr lvl="7" algn="ctr" rtl="0">
              <a:spcBef>
                <a:spcPts val="0"/>
              </a:spcBef>
              <a:spcAft>
                <a:spcPts val="0"/>
              </a:spcAft>
              <a:buClr>
                <a:schemeClr val="dk2"/>
              </a:buClr>
              <a:buSzPts val="3000"/>
              <a:buNone/>
              <a:defRPr sz="4000">
                <a:solidFill>
                  <a:schemeClr val="dk2"/>
                </a:solidFill>
              </a:defRPr>
            </a:lvl8pPr>
            <a:lvl9pPr lvl="8" algn="ctr" rtl="0">
              <a:spcBef>
                <a:spcPts val="0"/>
              </a:spcBef>
              <a:spcAft>
                <a:spcPts val="0"/>
              </a:spcAft>
              <a:buClr>
                <a:schemeClr val="dk2"/>
              </a:buClr>
              <a:buSzPts val="3000"/>
              <a:buNone/>
              <a:defRPr sz="4000">
                <a:solidFill>
                  <a:schemeClr val="dk2"/>
                </a:solidFill>
              </a:defRPr>
            </a:lvl9pPr>
          </a:lstStyle>
          <a:p>
            <a:r>
              <a:t>xx%</a:t>
            </a:r>
          </a:p>
        </p:txBody>
      </p:sp>
      <p:sp>
        <p:nvSpPr>
          <p:cNvPr id="174" name="Google Shape;174;p15"/>
          <p:cNvSpPr txBox="1">
            <a:spLocks noGrp="1"/>
          </p:cNvSpPr>
          <p:nvPr>
            <p:ph type="subTitle" idx="3"/>
          </p:nvPr>
        </p:nvSpPr>
        <p:spPr>
          <a:xfrm>
            <a:off x="6096000" y="5091167"/>
            <a:ext cx="5144800" cy="66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Dosis"/>
              <a:buNone/>
              <a:defRPr sz="2133">
                <a:latin typeface="Dosis"/>
                <a:ea typeface="Dosis"/>
                <a:cs typeface="Dosis"/>
                <a:sym typeface="Dosis"/>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175" name="Google Shape;175;p15"/>
          <p:cNvSpPr txBox="1">
            <a:spLocks noGrp="1"/>
          </p:cNvSpPr>
          <p:nvPr>
            <p:ph type="title" idx="4" hasCustomPrompt="1"/>
          </p:nvPr>
        </p:nvSpPr>
        <p:spPr>
          <a:xfrm>
            <a:off x="6096000" y="2853567"/>
            <a:ext cx="5144800" cy="840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Font typeface="Bevan"/>
              <a:buNone/>
              <a:defRPr sz="4000">
                <a:latin typeface="Bevan"/>
                <a:ea typeface="Bevan"/>
                <a:cs typeface="Bevan"/>
                <a:sym typeface="Bevan"/>
              </a:defRPr>
            </a:lvl1pPr>
            <a:lvl2pPr lvl="1" algn="ctr" rtl="0">
              <a:spcBef>
                <a:spcPts val="0"/>
              </a:spcBef>
              <a:spcAft>
                <a:spcPts val="0"/>
              </a:spcAft>
              <a:buClr>
                <a:schemeClr val="dk2"/>
              </a:buClr>
              <a:buSzPts val="3000"/>
              <a:buNone/>
              <a:defRPr sz="4000">
                <a:solidFill>
                  <a:schemeClr val="dk2"/>
                </a:solidFill>
              </a:defRPr>
            </a:lvl2pPr>
            <a:lvl3pPr lvl="2" algn="ctr" rtl="0">
              <a:spcBef>
                <a:spcPts val="0"/>
              </a:spcBef>
              <a:spcAft>
                <a:spcPts val="0"/>
              </a:spcAft>
              <a:buClr>
                <a:schemeClr val="dk2"/>
              </a:buClr>
              <a:buSzPts val="3000"/>
              <a:buNone/>
              <a:defRPr sz="4000">
                <a:solidFill>
                  <a:schemeClr val="dk2"/>
                </a:solidFill>
              </a:defRPr>
            </a:lvl3pPr>
            <a:lvl4pPr lvl="3" algn="ctr" rtl="0">
              <a:spcBef>
                <a:spcPts val="0"/>
              </a:spcBef>
              <a:spcAft>
                <a:spcPts val="0"/>
              </a:spcAft>
              <a:buClr>
                <a:schemeClr val="dk2"/>
              </a:buClr>
              <a:buSzPts val="3000"/>
              <a:buNone/>
              <a:defRPr sz="4000">
                <a:solidFill>
                  <a:schemeClr val="dk2"/>
                </a:solidFill>
              </a:defRPr>
            </a:lvl4pPr>
            <a:lvl5pPr lvl="4" algn="ctr" rtl="0">
              <a:spcBef>
                <a:spcPts val="0"/>
              </a:spcBef>
              <a:spcAft>
                <a:spcPts val="0"/>
              </a:spcAft>
              <a:buClr>
                <a:schemeClr val="dk2"/>
              </a:buClr>
              <a:buSzPts val="3000"/>
              <a:buNone/>
              <a:defRPr sz="4000">
                <a:solidFill>
                  <a:schemeClr val="dk2"/>
                </a:solidFill>
              </a:defRPr>
            </a:lvl5pPr>
            <a:lvl6pPr lvl="5" algn="ctr" rtl="0">
              <a:spcBef>
                <a:spcPts val="0"/>
              </a:spcBef>
              <a:spcAft>
                <a:spcPts val="0"/>
              </a:spcAft>
              <a:buClr>
                <a:schemeClr val="dk2"/>
              </a:buClr>
              <a:buSzPts val="3000"/>
              <a:buNone/>
              <a:defRPr sz="4000">
                <a:solidFill>
                  <a:schemeClr val="dk2"/>
                </a:solidFill>
              </a:defRPr>
            </a:lvl6pPr>
            <a:lvl7pPr lvl="6" algn="ctr" rtl="0">
              <a:spcBef>
                <a:spcPts val="0"/>
              </a:spcBef>
              <a:spcAft>
                <a:spcPts val="0"/>
              </a:spcAft>
              <a:buClr>
                <a:schemeClr val="dk2"/>
              </a:buClr>
              <a:buSzPts val="3000"/>
              <a:buNone/>
              <a:defRPr sz="4000">
                <a:solidFill>
                  <a:schemeClr val="dk2"/>
                </a:solidFill>
              </a:defRPr>
            </a:lvl7pPr>
            <a:lvl8pPr lvl="7" algn="ctr" rtl="0">
              <a:spcBef>
                <a:spcPts val="0"/>
              </a:spcBef>
              <a:spcAft>
                <a:spcPts val="0"/>
              </a:spcAft>
              <a:buClr>
                <a:schemeClr val="dk2"/>
              </a:buClr>
              <a:buSzPts val="3000"/>
              <a:buNone/>
              <a:defRPr sz="4000">
                <a:solidFill>
                  <a:schemeClr val="dk2"/>
                </a:solidFill>
              </a:defRPr>
            </a:lvl8pPr>
            <a:lvl9pPr lvl="8" algn="ctr" rtl="0">
              <a:spcBef>
                <a:spcPts val="0"/>
              </a:spcBef>
              <a:spcAft>
                <a:spcPts val="0"/>
              </a:spcAft>
              <a:buClr>
                <a:schemeClr val="dk2"/>
              </a:buClr>
              <a:buSzPts val="3000"/>
              <a:buNone/>
              <a:defRPr sz="4000">
                <a:solidFill>
                  <a:schemeClr val="dk2"/>
                </a:solidFill>
              </a:defRPr>
            </a:lvl9pPr>
          </a:lstStyle>
          <a:p>
            <a:r>
              <a:t>xx%</a:t>
            </a:r>
          </a:p>
        </p:txBody>
      </p:sp>
      <p:sp>
        <p:nvSpPr>
          <p:cNvPr id="176" name="Google Shape;176;p15"/>
          <p:cNvSpPr txBox="1">
            <a:spLocks noGrp="1"/>
          </p:cNvSpPr>
          <p:nvPr>
            <p:ph type="subTitle" idx="5"/>
          </p:nvPr>
        </p:nvSpPr>
        <p:spPr>
          <a:xfrm>
            <a:off x="6096000" y="3514833"/>
            <a:ext cx="5144800" cy="66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Dosis"/>
              <a:buNone/>
              <a:defRPr sz="2133">
                <a:latin typeface="Dosis"/>
                <a:ea typeface="Dosis"/>
                <a:cs typeface="Dosis"/>
                <a:sym typeface="Dosis"/>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177" name="Google Shape;177;p15"/>
          <p:cNvSpPr/>
          <p:nvPr/>
        </p:nvSpPr>
        <p:spPr>
          <a:xfrm rot="5400000">
            <a:off x="3594905" y="-2962292"/>
            <a:ext cx="5091803" cy="14880387"/>
          </a:xfrm>
          <a:custGeom>
            <a:avLst/>
            <a:gdLst/>
            <a:ahLst/>
            <a:cxnLst/>
            <a:rect l="l" t="t" r="r" b="b"/>
            <a:pathLst>
              <a:path w="28704" h="65588" extrusionOk="0">
                <a:moveTo>
                  <a:pt x="0" y="0"/>
                </a:moveTo>
                <a:lnTo>
                  <a:pt x="0" y="5968"/>
                </a:lnTo>
                <a:cubicBezTo>
                  <a:pt x="2652" y="4653"/>
                  <a:pt x="5293" y="3317"/>
                  <a:pt x="8108" y="2424"/>
                </a:cubicBezTo>
                <a:cubicBezTo>
                  <a:pt x="10064" y="1804"/>
                  <a:pt x="12152" y="1419"/>
                  <a:pt x="14206" y="1419"/>
                </a:cubicBezTo>
                <a:cubicBezTo>
                  <a:pt x="16383" y="1419"/>
                  <a:pt x="18523" y="1851"/>
                  <a:pt x="20431" y="2892"/>
                </a:cubicBezTo>
                <a:cubicBezTo>
                  <a:pt x="23716" y="4683"/>
                  <a:pt x="25901" y="8086"/>
                  <a:pt x="26919" y="11687"/>
                </a:cubicBezTo>
                <a:cubicBezTo>
                  <a:pt x="28703" y="17997"/>
                  <a:pt x="27234" y="24777"/>
                  <a:pt x="24998" y="30942"/>
                </a:cubicBezTo>
                <a:cubicBezTo>
                  <a:pt x="22760" y="37106"/>
                  <a:pt x="19753" y="43029"/>
                  <a:pt x="18339" y="49433"/>
                </a:cubicBezTo>
                <a:cubicBezTo>
                  <a:pt x="17152" y="54808"/>
                  <a:pt x="17252" y="60766"/>
                  <a:pt x="19716" y="65588"/>
                </a:cubicBezTo>
                <a:lnTo>
                  <a:pt x="28374" y="65588"/>
                </a:lnTo>
                <a:lnTo>
                  <a:pt x="2837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78" name="Google Shape;178;p15"/>
          <p:cNvSpPr/>
          <p:nvPr/>
        </p:nvSpPr>
        <p:spPr>
          <a:xfrm rot="5400000">
            <a:off x="-174167" y="-320567"/>
            <a:ext cx="2376784" cy="2640891"/>
          </a:xfrm>
          <a:custGeom>
            <a:avLst/>
            <a:gdLst/>
            <a:ahLst/>
            <a:cxnLst/>
            <a:rect l="l" t="t" r="r" b="b"/>
            <a:pathLst>
              <a:path w="28375" h="31528" extrusionOk="0">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79" name="Google Shape;179;p15"/>
          <p:cNvSpPr/>
          <p:nvPr/>
        </p:nvSpPr>
        <p:spPr>
          <a:xfrm rot="10800000">
            <a:off x="9902900" y="-128300"/>
            <a:ext cx="2376784" cy="2640891"/>
          </a:xfrm>
          <a:custGeom>
            <a:avLst/>
            <a:gdLst/>
            <a:ahLst/>
            <a:cxnLst/>
            <a:rect l="l" t="t" r="r" b="b"/>
            <a:pathLst>
              <a:path w="28375" h="31528" extrusionOk="0">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9118477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309"/>
        <p:cNvGrpSpPr/>
        <p:nvPr/>
      </p:nvGrpSpPr>
      <p:grpSpPr>
        <a:xfrm>
          <a:off x="0" y="0"/>
          <a:ext cx="0" cy="0"/>
          <a:chOff x="0" y="0"/>
          <a:chExt cx="0" cy="0"/>
        </a:xfrm>
      </p:grpSpPr>
    </p:spTree>
    <p:extLst>
      <p:ext uri="{BB962C8B-B14F-4D97-AF65-F5344CB8AC3E}">
        <p14:creationId xmlns:p14="http://schemas.microsoft.com/office/powerpoint/2010/main" val="23834173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chemeClr val="lt2"/>
        </a:solidFill>
        <a:effectLst/>
      </p:bgPr>
    </p:bg>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950967" y="719333"/>
            <a:ext cx="10290000" cy="6376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Font typeface="Bevan"/>
              <a:buNone/>
              <a:defRPr>
                <a:latin typeface="Bevan"/>
                <a:ea typeface="Bevan"/>
                <a:cs typeface="Bevan"/>
                <a:sym typeface="Bevan"/>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25" name="Google Shape;25;p4"/>
          <p:cNvSpPr txBox="1">
            <a:spLocks noGrp="1"/>
          </p:cNvSpPr>
          <p:nvPr>
            <p:ph type="subTitle" idx="1"/>
          </p:nvPr>
        </p:nvSpPr>
        <p:spPr>
          <a:xfrm>
            <a:off x="950967" y="1530967"/>
            <a:ext cx="10290000" cy="460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Dosis"/>
              <a:buNone/>
              <a:defRPr sz="1600">
                <a:latin typeface="Dosis"/>
                <a:ea typeface="Dosis"/>
                <a:cs typeface="Dosis"/>
                <a:sym typeface="Dosis"/>
              </a:defRPr>
            </a:lvl1pPr>
            <a:lvl2pPr lvl="1" rtl="0">
              <a:lnSpc>
                <a:spcPct val="100000"/>
              </a:lnSpc>
              <a:spcBef>
                <a:spcPts val="0"/>
              </a:spcBef>
              <a:spcAft>
                <a:spcPts val="0"/>
              </a:spcAft>
              <a:buSzPts val="2800"/>
              <a:buNone/>
              <a:defRPr sz="3733"/>
            </a:lvl2pPr>
            <a:lvl3pPr lvl="2" rtl="0">
              <a:lnSpc>
                <a:spcPct val="100000"/>
              </a:lnSpc>
              <a:spcBef>
                <a:spcPts val="0"/>
              </a:spcBef>
              <a:spcAft>
                <a:spcPts val="0"/>
              </a:spcAft>
              <a:buSzPts val="2800"/>
              <a:buNone/>
              <a:defRPr sz="3733"/>
            </a:lvl3pPr>
            <a:lvl4pPr lvl="3" rtl="0">
              <a:lnSpc>
                <a:spcPct val="100000"/>
              </a:lnSpc>
              <a:spcBef>
                <a:spcPts val="0"/>
              </a:spcBef>
              <a:spcAft>
                <a:spcPts val="0"/>
              </a:spcAft>
              <a:buSzPts val="2800"/>
              <a:buNone/>
              <a:defRPr sz="3733"/>
            </a:lvl4pPr>
            <a:lvl5pPr lvl="4" rtl="0">
              <a:lnSpc>
                <a:spcPct val="100000"/>
              </a:lnSpc>
              <a:spcBef>
                <a:spcPts val="0"/>
              </a:spcBef>
              <a:spcAft>
                <a:spcPts val="0"/>
              </a:spcAft>
              <a:buSzPts val="2800"/>
              <a:buNone/>
              <a:defRPr sz="3733"/>
            </a:lvl5pPr>
            <a:lvl6pPr lvl="5" rtl="0">
              <a:lnSpc>
                <a:spcPct val="100000"/>
              </a:lnSpc>
              <a:spcBef>
                <a:spcPts val="0"/>
              </a:spcBef>
              <a:spcAft>
                <a:spcPts val="0"/>
              </a:spcAft>
              <a:buSzPts val="2800"/>
              <a:buNone/>
              <a:defRPr sz="3733"/>
            </a:lvl6pPr>
            <a:lvl7pPr lvl="6" rtl="0">
              <a:lnSpc>
                <a:spcPct val="100000"/>
              </a:lnSpc>
              <a:spcBef>
                <a:spcPts val="0"/>
              </a:spcBef>
              <a:spcAft>
                <a:spcPts val="0"/>
              </a:spcAft>
              <a:buSzPts val="2800"/>
              <a:buNone/>
              <a:defRPr sz="3733"/>
            </a:lvl7pPr>
            <a:lvl8pPr lvl="7" rtl="0">
              <a:lnSpc>
                <a:spcPct val="100000"/>
              </a:lnSpc>
              <a:spcBef>
                <a:spcPts val="0"/>
              </a:spcBef>
              <a:spcAft>
                <a:spcPts val="0"/>
              </a:spcAft>
              <a:buSzPts val="2800"/>
              <a:buNone/>
              <a:defRPr sz="3733"/>
            </a:lvl8pPr>
            <a:lvl9pPr lvl="8" rtl="0">
              <a:lnSpc>
                <a:spcPct val="100000"/>
              </a:lnSpc>
              <a:spcBef>
                <a:spcPts val="0"/>
              </a:spcBef>
              <a:spcAft>
                <a:spcPts val="0"/>
              </a:spcAft>
              <a:buSzPts val="2800"/>
              <a:buNone/>
              <a:defRPr sz="3733"/>
            </a:lvl9pPr>
          </a:lstStyle>
          <a:p>
            <a:r>
              <a:rPr lang="en-US"/>
              <a:t>Click to edit Master subtitle style</a:t>
            </a:r>
            <a:endParaRPr/>
          </a:p>
        </p:txBody>
      </p:sp>
      <p:sp>
        <p:nvSpPr>
          <p:cNvPr id="26" name="Google Shape;26;p4"/>
          <p:cNvSpPr/>
          <p:nvPr/>
        </p:nvSpPr>
        <p:spPr>
          <a:xfrm rot="5400000">
            <a:off x="-174167" y="-320567"/>
            <a:ext cx="2376784" cy="2640891"/>
          </a:xfrm>
          <a:custGeom>
            <a:avLst/>
            <a:gdLst/>
            <a:ahLst/>
            <a:cxnLst/>
            <a:rect l="l" t="t" r="r" b="b"/>
            <a:pathLst>
              <a:path w="28375" h="31528" extrusionOk="0">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 name="Google Shape;27;p4"/>
          <p:cNvSpPr/>
          <p:nvPr/>
        </p:nvSpPr>
        <p:spPr>
          <a:xfrm rot="-5400000" flipH="1">
            <a:off x="9958000" y="-320567"/>
            <a:ext cx="2376784" cy="2640891"/>
          </a:xfrm>
          <a:custGeom>
            <a:avLst/>
            <a:gdLst/>
            <a:ahLst/>
            <a:cxnLst/>
            <a:rect l="l" t="t" r="r" b="b"/>
            <a:pathLst>
              <a:path w="28375" h="31528" extrusionOk="0">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158350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solidFill>
          <a:schemeClr val="lt2"/>
        </a:solidFill>
        <a:effectLst/>
      </p:bgPr>
    </p:bg>
    <p:spTree>
      <p:nvGrpSpPr>
        <p:cNvPr id="1" name="Shape 28"/>
        <p:cNvGrpSpPr/>
        <p:nvPr/>
      </p:nvGrpSpPr>
      <p:grpSpPr>
        <a:xfrm>
          <a:off x="0" y="0"/>
          <a:ext cx="0" cy="0"/>
          <a:chOff x="0" y="0"/>
          <a:chExt cx="0" cy="0"/>
        </a:xfrm>
      </p:grpSpPr>
      <p:sp>
        <p:nvSpPr>
          <p:cNvPr id="29" name="Google Shape;29;p5"/>
          <p:cNvSpPr txBox="1">
            <a:spLocks noGrp="1"/>
          </p:cNvSpPr>
          <p:nvPr>
            <p:ph type="title"/>
          </p:nvPr>
        </p:nvSpPr>
        <p:spPr>
          <a:xfrm>
            <a:off x="950967" y="719333"/>
            <a:ext cx="10290000" cy="63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Font typeface="Bevan"/>
              <a:buNone/>
              <a:defRPr>
                <a:latin typeface="Bevan"/>
                <a:ea typeface="Bevan"/>
                <a:cs typeface="Bevan"/>
                <a:sym typeface="Bev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30" name="Google Shape;30;p5"/>
          <p:cNvSpPr txBox="1">
            <a:spLocks noGrp="1"/>
          </p:cNvSpPr>
          <p:nvPr>
            <p:ph type="subTitle" idx="1"/>
          </p:nvPr>
        </p:nvSpPr>
        <p:spPr>
          <a:xfrm>
            <a:off x="950967" y="1718767"/>
            <a:ext cx="4933600" cy="441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Font typeface="Dosis"/>
              <a:buNone/>
              <a:defRPr sz="1733">
                <a:latin typeface="Dosis"/>
                <a:ea typeface="Dosis"/>
                <a:cs typeface="Dosis"/>
                <a:sym typeface="Dosis"/>
              </a:defRPr>
            </a:lvl1pPr>
            <a:lvl2pPr lvl="1" rtl="0">
              <a:lnSpc>
                <a:spcPct val="100000"/>
              </a:lnSpc>
              <a:spcBef>
                <a:spcPts val="0"/>
              </a:spcBef>
              <a:spcAft>
                <a:spcPts val="0"/>
              </a:spcAft>
              <a:buSzPts val="1300"/>
              <a:buNone/>
              <a:defRPr sz="1733"/>
            </a:lvl2pPr>
            <a:lvl3pPr lvl="2" rtl="0">
              <a:lnSpc>
                <a:spcPct val="100000"/>
              </a:lnSpc>
              <a:spcBef>
                <a:spcPts val="0"/>
              </a:spcBef>
              <a:spcAft>
                <a:spcPts val="0"/>
              </a:spcAft>
              <a:buSzPts val="1300"/>
              <a:buNone/>
              <a:defRPr sz="1733"/>
            </a:lvl3pPr>
            <a:lvl4pPr lvl="3" rtl="0">
              <a:lnSpc>
                <a:spcPct val="100000"/>
              </a:lnSpc>
              <a:spcBef>
                <a:spcPts val="0"/>
              </a:spcBef>
              <a:spcAft>
                <a:spcPts val="0"/>
              </a:spcAft>
              <a:buSzPts val="1300"/>
              <a:buNone/>
              <a:defRPr sz="1733"/>
            </a:lvl4pPr>
            <a:lvl5pPr lvl="4" rtl="0">
              <a:lnSpc>
                <a:spcPct val="100000"/>
              </a:lnSpc>
              <a:spcBef>
                <a:spcPts val="0"/>
              </a:spcBef>
              <a:spcAft>
                <a:spcPts val="0"/>
              </a:spcAft>
              <a:buSzPts val="1300"/>
              <a:buNone/>
              <a:defRPr sz="1733"/>
            </a:lvl5pPr>
            <a:lvl6pPr lvl="5" rtl="0">
              <a:lnSpc>
                <a:spcPct val="100000"/>
              </a:lnSpc>
              <a:spcBef>
                <a:spcPts val="0"/>
              </a:spcBef>
              <a:spcAft>
                <a:spcPts val="0"/>
              </a:spcAft>
              <a:buSzPts val="1300"/>
              <a:buNone/>
              <a:defRPr sz="1733"/>
            </a:lvl6pPr>
            <a:lvl7pPr lvl="6" rtl="0">
              <a:lnSpc>
                <a:spcPct val="100000"/>
              </a:lnSpc>
              <a:spcBef>
                <a:spcPts val="0"/>
              </a:spcBef>
              <a:spcAft>
                <a:spcPts val="0"/>
              </a:spcAft>
              <a:buSzPts val="1300"/>
              <a:buNone/>
              <a:defRPr sz="1733"/>
            </a:lvl7pPr>
            <a:lvl8pPr lvl="7" rtl="0">
              <a:lnSpc>
                <a:spcPct val="100000"/>
              </a:lnSpc>
              <a:spcBef>
                <a:spcPts val="0"/>
              </a:spcBef>
              <a:spcAft>
                <a:spcPts val="0"/>
              </a:spcAft>
              <a:buSzPts val="1300"/>
              <a:buNone/>
              <a:defRPr sz="1733"/>
            </a:lvl8pPr>
            <a:lvl9pPr lvl="8" rtl="0">
              <a:lnSpc>
                <a:spcPct val="100000"/>
              </a:lnSpc>
              <a:spcBef>
                <a:spcPts val="0"/>
              </a:spcBef>
              <a:spcAft>
                <a:spcPts val="0"/>
              </a:spcAft>
              <a:buSzPts val="1300"/>
              <a:buNone/>
              <a:defRPr sz="1733"/>
            </a:lvl9pPr>
          </a:lstStyle>
          <a:p>
            <a:r>
              <a:rPr lang="en-US"/>
              <a:t>Click to edit Master subtitle style</a:t>
            </a:r>
            <a:endParaRPr/>
          </a:p>
        </p:txBody>
      </p:sp>
      <p:sp>
        <p:nvSpPr>
          <p:cNvPr id="31" name="Google Shape;31;p5"/>
          <p:cNvSpPr txBox="1">
            <a:spLocks noGrp="1"/>
          </p:cNvSpPr>
          <p:nvPr>
            <p:ph type="subTitle" idx="2"/>
          </p:nvPr>
        </p:nvSpPr>
        <p:spPr>
          <a:xfrm>
            <a:off x="6307367" y="1718767"/>
            <a:ext cx="4933600" cy="441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Font typeface="Dosis"/>
              <a:buNone/>
              <a:defRPr sz="1733">
                <a:latin typeface="Dosis"/>
                <a:ea typeface="Dosis"/>
                <a:cs typeface="Dosis"/>
                <a:sym typeface="Dosis"/>
              </a:defRPr>
            </a:lvl1pPr>
            <a:lvl2pPr lvl="1" rtl="0">
              <a:lnSpc>
                <a:spcPct val="100000"/>
              </a:lnSpc>
              <a:spcBef>
                <a:spcPts val="0"/>
              </a:spcBef>
              <a:spcAft>
                <a:spcPts val="0"/>
              </a:spcAft>
              <a:buSzPts val="1300"/>
              <a:buNone/>
              <a:defRPr sz="1733"/>
            </a:lvl2pPr>
            <a:lvl3pPr lvl="2" rtl="0">
              <a:lnSpc>
                <a:spcPct val="100000"/>
              </a:lnSpc>
              <a:spcBef>
                <a:spcPts val="0"/>
              </a:spcBef>
              <a:spcAft>
                <a:spcPts val="0"/>
              </a:spcAft>
              <a:buSzPts val="1300"/>
              <a:buNone/>
              <a:defRPr sz="1733"/>
            </a:lvl3pPr>
            <a:lvl4pPr lvl="3" rtl="0">
              <a:lnSpc>
                <a:spcPct val="100000"/>
              </a:lnSpc>
              <a:spcBef>
                <a:spcPts val="0"/>
              </a:spcBef>
              <a:spcAft>
                <a:spcPts val="0"/>
              </a:spcAft>
              <a:buSzPts val="1300"/>
              <a:buNone/>
              <a:defRPr sz="1733"/>
            </a:lvl4pPr>
            <a:lvl5pPr lvl="4" rtl="0">
              <a:lnSpc>
                <a:spcPct val="100000"/>
              </a:lnSpc>
              <a:spcBef>
                <a:spcPts val="0"/>
              </a:spcBef>
              <a:spcAft>
                <a:spcPts val="0"/>
              </a:spcAft>
              <a:buSzPts val="1300"/>
              <a:buNone/>
              <a:defRPr sz="1733"/>
            </a:lvl5pPr>
            <a:lvl6pPr lvl="5" rtl="0">
              <a:lnSpc>
                <a:spcPct val="100000"/>
              </a:lnSpc>
              <a:spcBef>
                <a:spcPts val="0"/>
              </a:spcBef>
              <a:spcAft>
                <a:spcPts val="0"/>
              </a:spcAft>
              <a:buSzPts val="1300"/>
              <a:buNone/>
              <a:defRPr sz="1733"/>
            </a:lvl6pPr>
            <a:lvl7pPr lvl="6" rtl="0">
              <a:lnSpc>
                <a:spcPct val="100000"/>
              </a:lnSpc>
              <a:spcBef>
                <a:spcPts val="0"/>
              </a:spcBef>
              <a:spcAft>
                <a:spcPts val="0"/>
              </a:spcAft>
              <a:buSzPts val="1300"/>
              <a:buNone/>
              <a:defRPr sz="1733"/>
            </a:lvl7pPr>
            <a:lvl8pPr lvl="7" rtl="0">
              <a:lnSpc>
                <a:spcPct val="100000"/>
              </a:lnSpc>
              <a:spcBef>
                <a:spcPts val="0"/>
              </a:spcBef>
              <a:spcAft>
                <a:spcPts val="0"/>
              </a:spcAft>
              <a:buSzPts val="1300"/>
              <a:buNone/>
              <a:defRPr sz="1733"/>
            </a:lvl8pPr>
            <a:lvl9pPr lvl="8" rtl="0">
              <a:lnSpc>
                <a:spcPct val="100000"/>
              </a:lnSpc>
              <a:spcBef>
                <a:spcPts val="0"/>
              </a:spcBef>
              <a:spcAft>
                <a:spcPts val="0"/>
              </a:spcAft>
              <a:buSzPts val="1300"/>
              <a:buNone/>
              <a:defRPr sz="1733"/>
            </a:lvl9pPr>
          </a:lstStyle>
          <a:p>
            <a:r>
              <a:rPr lang="en-US"/>
              <a:t>Click to edit Master subtitle style</a:t>
            </a:r>
            <a:endParaRPr/>
          </a:p>
        </p:txBody>
      </p:sp>
      <p:sp>
        <p:nvSpPr>
          <p:cNvPr id="32" name="Google Shape;32;p5"/>
          <p:cNvSpPr/>
          <p:nvPr/>
        </p:nvSpPr>
        <p:spPr>
          <a:xfrm rot="-5400000" flipH="1">
            <a:off x="9958000" y="-320567"/>
            <a:ext cx="2376784" cy="2640891"/>
          </a:xfrm>
          <a:custGeom>
            <a:avLst/>
            <a:gdLst/>
            <a:ahLst/>
            <a:cxnLst/>
            <a:rect l="l" t="t" r="r" b="b"/>
            <a:pathLst>
              <a:path w="28375" h="31528" extrusionOk="0">
                <a:moveTo>
                  <a:pt x="0" y="0"/>
                </a:moveTo>
                <a:lnTo>
                  <a:pt x="0" y="31528"/>
                </a:lnTo>
                <a:lnTo>
                  <a:pt x="28374" y="31528"/>
                </a:lnTo>
                <a:lnTo>
                  <a:pt x="28374" y="30062"/>
                </a:lnTo>
                <a:cubicBezTo>
                  <a:pt x="28147" y="29966"/>
                  <a:pt x="27914" y="29880"/>
                  <a:pt x="27681" y="29806"/>
                </a:cubicBezTo>
                <a:cubicBezTo>
                  <a:pt x="26255" y="29354"/>
                  <a:pt x="24747" y="29257"/>
                  <a:pt x="23267" y="29043"/>
                </a:cubicBezTo>
                <a:cubicBezTo>
                  <a:pt x="19672" y="28521"/>
                  <a:pt x="16161" y="27284"/>
                  <a:pt x="13131" y="25278"/>
                </a:cubicBezTo>
                <a:cubicBezTo>
                  <a:pt x="7418" y="21498"/>
                  <a:pt x="3737" y="15211"/>
                  <a:pt x="1783" y="8646"/>
                </a:cubicBezTo>
                <a:cubicBezTo>
                  <a:pt x="941" y="5817"/>
                  <a:pt x="389" y="2924"/>
                  <a:pt x="0"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 name="Google Shape;33;p5"/>
          <p:cNvSpPr/>
          <p:nvPr/>
        </p:nvSpPr>
        <p:spPr>
          <a:xfrm rot="5400000">
            <a:off x="4382095" y="-1530203"/>
            <a:ext cx="5091803" cy="14503475"/>
          </a:xfrm>
          <a:custGeom>
            <a:avLst/>
            <a:gdLst/>
            <a:ahLst/>
            <a:cxnLst/>
            <a:rect l="l" t="t" r="r" b="b"/>
            <a:pathLst>
              <a:path w="28704" h="65588" extrusionOk="0">
                <a:moveTo>
                  <a:pt x="0" y="0"/>
                </a:moveTo>
                <a:lnTo>
                  <a:pt x="0" y="5968"/>
                </a:lnTo>
                <a:cubicBezTo>
                  <a:pt x="2652" y="4653"/>
                  <a:pt x="5293" y="3317"/>
                  <a:pt x="8108" y="2424"/>
                </a:cubicBezTo>
                <a:cubicBezTo>
                  <a:pt x="10064" y="1804"/>
                  <a:pt x="12152" y="1419"/>
                  <a:pt x="14206" y="1419"/>
                </a:cubicBezTo>
                <a:cubicBezTo>
                  <a:pt x="16383" y="1419"/>
                  <a:pt x="18523" y="1851"/>
                  <a:pt x="20431" y="2892"/>
                </a:cubicBezTo>
                <a:cubicBezTo>
                  <a:pt x="23716" y="4683"/>
                  <a:pt x="25901" y="8086"/>
                  <a:pt x="26919" y="11687"/>
                </a:cubicBezTo>
                <a:cubicBezTo>
                  <a:pt x="28703" y="17997"/>
                  <a:pt x="27234" y="24777"/>
                  <a:pt x="24998" y="30942"/>
                </a:cubicBezTo>
                <a:cubicBezTo>
                  <a:pt x="22760" y="37106"/>
                  <a:pt x="19753" y="43029"/>
                  <a:pt x="18339" y="49433"/>
                </a:cubicBezTo>
                <a:cubicBezTo>
                  <a:pt x="17152" y="54808"/>
                  <a:pt x="17252" y="60766"/>
                  <a:pt x="19716" y="65588"/>
                </a:cubicBezTo>
                <a:lnTo>
                  <a:pt x="28374" y="65588"/>
                </a:lnTo>
                <a:lnTo>
                  <a:pt x="2837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12121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lt2"/>
        </a:solidFill>
        <a:effectLst/>
      </p:bgPr>
    </p:bg>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950967" y="719333"/>
            <a:ext cx="10290000" cy="63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Font typeface="Bevan"/>
              <a:buNone/>
              <a:defRPr>
                <a:latin typeface="Bevan"/>
                <a:ea typeface="Bevan"/>
                <a:cs typeface="Bevan"/>
                <a:sym typeface="Bev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36" name="Google Shape;36;p6"/>
          <p:cNvSpPr/>
          <p:nvPr/>
        </p:nvSpPr>
        <p:spPr>
          <a:xfrm rot="-5400000" flipH="1">
            <a:off x="2475428" y="-1488436"/>
            <a:ext cx="5091803" cy="14503475"/>
          </a:xfrm>
          <a:custGeom>
            <a:avLst/>
            <a:gdLst/>
            <a:ahLst/>
            <a:cxnLst/>
            <a:rect l="l" t="t" r="r" b="b"/>
            <a:pathLst>
              <a:path w="28704" h="65588" extrusionOk="0">
                <a:moveTo>
                  <a:pt x="0" y="0"/>
                </a:moveTo>
                <a:lnTo>
                  <a:pt x="0" y="5968"/>
                </a:lnTo>
                <a:cubicBezTo>
                  <a:pt x="2652" y="4653"/>
                  <a:pt x="5293" y="3317"/>
                  <a:pt x="8108" y="2424"/>
                </a:cubicBezTo>
                <a:cubicBezTo>
                  <a:pt x="10064" y="1804"/>
                  <a:pt x="12152" y="1419"/>
                  <a:pt x="14206" y="1419"/>
                </a:cubicBezTo>
                <a:cubicBezTo>
                  <a:pt x="16383" y="1419"/>
                  <a:pt x="18523" y="1851"/>
                  <a:pt x="20431" y="2892"/>
                </a:cubicBezTo>
                <a:cubicBezTo>
                  <a:pt x="23716" y="4683"/>
                  <a:pt x="25901" y="8086"/>
                  <a:pt x="26919" y="11687"/>
                </a:cubicBezTo>
                <a:cubicBezTo>
                  <a:pt x="28703" y="17997"/>
                  <a:pt x="27234" y="24777"/>
                  <a:pt x="24998" y="30942"/>
                </a:cubicBezTo>
                <a:cubicBezTo>
                  <a:pt x="22760" y="37106"/>
                  <a:pt x="19753" y="43029"/>
                  <a:pt x="18339" y="49433"/>
                </a:cubicBezTo>
                <a:cubicBezTo>
                  <a:pt x="17152" y="54808"/>
                  <a:pt x="17252" y="60766"/>
                  <a:pt x="19716" y="65588"/>
                </a:cubicBezTo>
                <a:lnTo>
                  <a:pt x="28374" y="65588"/>
                </a:lnTo>
                <a:lnTo>
                  <a:pt x="28374"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309143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solidFill>
          <a:schemeClr val="lt2"/>
        </a:solidFill>
        <a:effectLst/>
      </p:bgPr>
    </p:bg>
    <p:spTree>
      <p:nvGrpSpPr>
        <p:cNvPr id="1" name="Shape 37"/>
        <p:cNvGrpSpPr/>
        <p:nvPr/>
      </p:nvGrpSpPr>
      <p:grpSpPr>
        <a:xfrm>
          <a:off x="0" y="0"/>
          <a:ext cx="0" cy="0"/>
          <a:chOff x="0" y="0"/>
          <a:chExt cx="0" cy="0"/>
        </a:xfrm>
      </p:grpSpPr>
      <p:sp>
        <p:nvSpPr>
          <p:cNvPr id="38" name="Google Shape;38;p7"/>
          <p:cNvSpPr txBox="1">
            <a:spLocks noGrp="1"/>
          </p:cNvSpPr>
          <p:nvPr>
            <p:ph type="title"/>
          </p:nvPr>
        </p:nvSpPr>
        <p:spPr>
          <a:xfrm>
            <a:off x="6096000" y="1972733"/>
            <a:ext cx="5145200" cy="63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Font typeface="Bevan"/>
              <a:buNone/>
              <a:defRPr>
                <a:latin typeface="Bevan"/>
                <a:ea typeface="Bevan"/>
                <a:cs typeface="Bevan"/>
                <a:sym typeface="Bevan"/>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r>
              <a:rPr lang="en-US"/>
              <a:t>Click to edit Master title style</a:t>
            </a:r>
            <a:endParaRPr/>
          </a:p>
        </p:txBody>
      </p:sp>
      <p:sp>
        <p:nvSpPr>
          <p:cNvPr id="39" name="Google Shape;39;p7"/>
          <p:cNvSpPr txBox="1">
            <a:spLocks noGrp="1"/>
          </p:cNvSpPr>
          <p:nvPr>
            <p:ph type="subTitle" idx="1"/>
          </p:nvPr>
        </p:nvSpPr>
        <p:spPr>
          <a:xfrm>
            <a:off x="6096000" y="2610333"/>
            <a:ext cx="5145200" cy="1148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Dosis"/>
              <a:buNone/>
              <a:defRPr sz="2133">
                <a:latin typeface="Dosis"/>
                <a:ea typeface="Dosis"/>
                <a:cs typeface="Dosis"/>
                <a:sym typeface="Dosis"/>
              </a:defRPr>
            </a:lvl1pPr>
            <a:lvl2pPr lvl="1" algn="r" rtl="0">
              <a:lnSpc>
                <a:spcPct val="100000"/>
              </a:lnSpc>
              <a:spcBef>
                <a:spcPts val="0"/>
              </a:spcBef>
              <a:spcAft>
                <a:spcPts val="0"/>
              </a:spcAft>
              <a:buSzPts val="2800"/>
              <a:buNone/>
              <a:defRPr sz="3733"/>
            </a:lvl2pPr>
            <a:lvl3pPr lvl="2" algn="r" rtl="0">
              <a:lnSpc>
                <a:spcPct val="100000"/>
              </a:lnSpc>
              <a:spcBef>
                <a:spcPts val="0"/>
              </a:spcBef>
              <a:spcAft>
                <a:spcPts val="0"/>
              </a:spcAft>
              <a:buSzPts val="2800"/>
              <a:buNone/>
              <a:defRPr sz="3733"/>
            </a:lvl3pPr>
            <a:lvl4pPr lvl="3" algn="r" rtl="0">
              <a:lnSpc>
                <a:spcPct val="100000"/>
              </a:lnSpc>
              <a:spcBef>
                <a:spcPts val="0"/>
              </a:spcBef>
              <a:spcAft>
                <a:spcPts val="0"/>
              </a:spcAft>
              <a:buSzPts val="2800"/>
              <a:buNone/>
              <a:defRPr sz="3733"/>
            </a:lvl4pPr>
            <a:lvl5pPr lvl="4" algn="r" rtl="0">
              <a:lnSpc>
                <a:spcPct val="100000"/>
              </a:lnSpc>
              <a:spcBef>
                <a:spcPts val="0"/>
              </a:spcBef>
              <a:spcAft>
                <a:spcPts val="0"/>
              </a:spcAft>
              <a:buSzPts val="2800"/>
              <a:buNone/>
              <a:defRPr sz="3733"/>
            </a:lvl5pPr>
            <a:lvl6pPr lvl="5" algn="r" rtl="0">
              <a:lnSpc>
                <a:spcPct val="100000"/>
              </a:lnSpc>
              <a:spcBef>
                <a:spcPts val="0"/>
              </a:spcBef>
              <a:spcAft>
                <a:spcPts val="0"/>
              </a:spcAft>
              <a:buSzPts val="2800"/>
              <a:buNone/>
              <a:defRPr sz="3733"/>
            </a:lvl6pPr>
            <a:lvl7pPr lvl="6" algn="r" rtl="0">
              <a:lnSpc>
                <a:spcPct val="100000"/>
              </a:lnSpc>
              <a:spcBef>
                <a:spcPts val="0"/>
              </a:spcBef>
              <a:spcAft>
                <a:spcPts val="0"/>
              </a:spcAft>
              <a:buSzPts val="2800"/>
              <a:buNone/>
              <a:defRPr sz="3733"/>
            </a:lvl7pPr>
            <a:lvl8pPr lvl="7" algn="r" rtl="0">
              <a:lnSpc>
                <a:spcPct val="100000"/>
              </a:lnSpc>
              <a:spcBef>
                <a:spcPts val="0"/>
              </a:spcBef>
              <a:spcAft>
                <a:spcPts val="0"/>
              </a:spcAft>
              <a:buSzPts val="2800"/>
              <a:buNone/>
              <a:defRPr sz="3733"/>
            </a:lvl8pPr>
            <a:lvl9pPr lvl="8" algn="r" rtl="0">
              <a:lnSpc>
                <a:spcPct val="100000"/>
              </a:lnSpc>
              <a:spcBef>
                <a:spcPts val="0"/>
              </a:spcBef>
              <a:spcAft>
                <a:spcPts val="0"/>
              </a:spcAft>
              <a:buSzPts val="2800"/>
              <a:buNone/>
              <a:defRPr sz="3733"/>
            </a:lvl9pPr>
          </a:lstStyle>
          <a:p>
            <a:r>
              <a:rPr lang="en-US"/>
              <a:t>Click to edit Master subtitle style</a:t>
            </a:r>
            <a:endParaRPr/>
          </a:p>
        </p:txBody>
      </p:sp>
      <p:sp>
        <p:nvSpPr>
          <p:cNvPr id="40" name="Google Shape;40;p7"/>
          <p:cNvSpPr/>
          <p:nvPr/>
        </p:nvSpPr>
        <p:spPr>
          <a:xfrm rot="3377950">
            <a:off x="6517086" y="-1651803"/>
            <a:ext cx="3955236" cy="3964656"/>
          </a:xfrm>
          <a:custGeom>
            <a:avLst/>
            <a:gdLst/>
            <a:ahLst/>
            <a:cxnLst/>
            <a:rect l="l" t="t" r="r" b="b"/>
            <a:pathLst>
              <a:path w="8840" h="8861" extrusionOk="0">
                <a:moveTo>
                  <a:pt x="5139" y="1"/>
                </a:moveTo>
                <a:cubicBezTo>
                  <a:pt x="4736" y="1"/>
                  <a:pt x="4334" y="100"/>
                  <a:pt x="3967" y="271"/>
                </a:cubicBezTo>
                <a:cubicBezTo>
                  <a:pt x="3960" y="274"/>
                  <a:pt x="3952" y="279"/>
                  <a:pt x="3945" y="282"/>
                </a:cubicBezTo>
                <a:cubicBezTo>
                  <a:pt x="3941" y="280"/>
                  <a:pt x="3936" y="279"/>
                  <a:pt x="3930" y="279"/>
                </a:cubicBezTo>
                <a:cubicBezTo>
                  <a:pt x="3926" y="279"/>
                  <a:pt x="3922" y="280"/>
                  <a:pt x="3919" y="280"/>
                </a:cubicBezTo>
                <a:cubicBezTo>
                  <a:pt x="3641" y="319"/>
                  <a:pt x="3396" y="474"/>
                  <a:pt x="3174" y="638"/>
                </a:cubicBezTo>
                <a:cubicBezTo>
                  <a:pt x="2936" y="818"/>
                  <a:pt x="2720" y="1026"/>
                  <a:pt x="2507" y="1237"/>
                </a:cubicBezTo>
                <a:cubicBezTo>
                  <a:pt x="2270" y="1473"/>
                  <a:pt x="2082" y="1737"/>
                  <a:pt x="1907" y="2021"/>
                </a:cubicBezTo>
                <a:cubicBezTo>
                  <a:pt x="1770" y="2242"/>
                  <a:pt x="1614" y="2456"/>
                  <a:pt x="1501" y="2692"/>
                </a:cubicBezTo>
                <a:cubicBezTo>
                  <a:pt x="1399" y="2907"/>
                  <a:pt x="1315" y="3356"/>
                  <a:pt x="1644" y="3356"/>
                </a:cubicBezTo>
                <a:cubicBezTo>
                  <a:pt x="1662" y="3356"/>
                  <a:pt x="1681" y="3355"/>
                  <a:pt x="1702" y="3352"/>
                </a:cubicBezTo>
                <a:cubicBezTo>
                  <a:pt x="2050" y="3303"/>
                  <a:pt x="2383" y="3058"/>
                  <a:pt x="2673" y="2874"/>
                </a:cubicBezTo>
                <a:cubicBezTo>
                  <a:pt x="2914" y="2723"/>
                  <a:pt x="3154" y="2580"/>
                  <a:pt x="3413" y="2461"/>
                </a:cubicBezTo>
                <a:cubicBezTo>
                  <a:pt x="3490" y="2425"/>
                  <a:pt x="3642" y="2342"/>
                  <a:pt x="3753" y="2342"/>
                </a:cubicBezTo>
                <a:cubicBezTo>
                  <a:pt x="3776" y="2342"/>
                  <a:pt x="3798" y="2346"/>
                  <a:pt x="3817" y="2354"/>
                </a:cubicBezTo>
                <a:cubicBezTo>
                  <a:pt x="3941" y="2413"/>
                  <a:pt x="3641" y="2837"/>
                  <a:pt x="3600" y="2889"/>
                </a:cubicBezTo>
                <a:cubicBezTo>
                  <a:pt x="3415" y="3128"/>
                  <a:pt x="3174" y="3322"/>
                  <a:pt x="2941" y="3513"/>
                </a:cubicBezTo>
                <a:cubicBezTo>
                  <a:pt x="2704" y="3708"/>
                  <a:pt x="2477" y="3912"/>
                  <a:pt x="2257" y="4127"/>
                </a:cubicBezTo>
                <a:cubicBezTo>
                  <a:pt x="1770" y="4599"/>
                  <a:pt x="1351" y="5134"/>
                  <a:pt x="981" y="5699"/>
                </a:cubicBezTo>
                <a:cubicBezTo>
                  <a:pt x="592" y="6295"/>
                  <a:pt x="331" y="6979"/>
                  <a:pt x="182" y="7673"/>
                </a:cubicBezTo>
                <a:cubicBezTo>
                  <a:pt x="137" y="7884"/>
                  <a:pt x="75" y="8094"/>
                  <a:pt x="43" y="8309"/>
                </a:cubicBezTo>
                <a:cubicBezTo>
                  <a:pt x="21" y="8455"/>
                  <a:pt x="0" y="8631"/>
                  <a:pt x="79" y="8764"/>
                </a:cubicBezTo>
                <a:cubicBezTo>
                  <a:pt x="122" y="8835"/>
                  <a:pt x="191" y="8861"/>
                  <a:pt x="264" y="8861"/>
                </a:cubicBezTo>
                <a:cubicBezTo>
                  <a:pt x="328" y="8861"/>
                  <a:pt x="396" y="8841"/>
                  <a:pt x="452" y="8816"/>
                </a:cubicBezTo>
                <a:cubicBezTo>
                  <a:pt x="726" y="8694"/>
                  <a:pt x="982" y="8500"/>
                  <a:pt x="1225" y="8325"/>
                </a:cubicBezTo>
                <a:cubicBezTo>
                  <a:pt x="1750" y="7954"/>
                  <a:pt x="2241" y="7539"/>
                  <a:pt x="2733" y="7128"/>
                </a:cubicBezTo>
                <a:cubicBezTo>
                  <a:pt x="3243" y="6706"/>
                  <a:pt x="3757" y="6289"/>
                  <a:pt x="4312" y="5926"/>
                </a:cubicBezTo>
                <a:cubicBezTo>
                  <a:pt x="4586" y="5747"/>
                  <a:pt x="4870" y="5585"/>
                  <a:pt x="5164" y="5443"/>
                </a:cubicBezTo>
                <a:cubicBezTo>
                  <a:pt x="5189" y="5430"/>
                  <a:pt x="5343" y="5337"/>
                  <a:pt x="5403" y="5337"/>
                </a:cubicBezTo>
                <a:cubicBezTo>
                  <a:pt x="5412" y="5337"/>
                  <a:pt x="5420" y="5339"/>
                  <a:pt x="5424" y="5345"/>
                </a:cubicBezTo>
                <a:cubicBezTo>
                  <a:pt x="5454" y="5392"/>
                  <a:pt x="5427" y="5504"/>
                  <a:pt x="5424" y="5555"/>
                </a:cubicBezTo>
                <a:cubicBezTo>
                  <a:pt x="5413" y="5721"/>
                  <a:pt x="5438" y="5901"/>
                  <a:pt x="5568" y="6018"/>
                </a:cubicBezTo>
                <a:cubicBezTo>
                  <a:pt x="5624" y="6069"/>
                  <a:pt x="5691" y="6088"/>
                  <a:pt x="5761" y="6088"/>
                </a:cubicBezTo>
                <a:cubicBezTo>
                  <a:pt x="5827" y="6088"/>
                  <a:pt x="5894" y="6071"/>
                  <a:pt x="5955" y="6046"/>
                </a:cubicBezTo>
                <a:cubicBezTo>
                  <a:pt x="6289" y="5906"/>
                  <a:pt x="6553" y="5598"/>
                  <a:pt x="6793" y="5339"/>
                </a:cubicBezTo>
                <a:cubicBezTo>
                  <a:pt x="6968" y="5150"/>
                  <a:pt x="7106" y="4927"/>
                  <a:pt x="7269" y="4727"/>
                </a:cubicBezTo>
                <a:cubicBezTo>
                  <a:pt x="7497" y="4449"/>
                  <a:pt x="7743" y="4184"/>
                  <a:pt x="7985" y="3917"/>
                </a:cubicBezTo>
                <a:cubicBezTo>
                  <a:pt x="8197" y="3681"/>
                  <a:pt x="8404" y="3432"/>
                  <a:pt x="8579" y="3166"/>
                </a:cubicBezTo>
                <a:cubicBezTo>
                  <a:pt x="8656" y="3046"/>
                  <a:pt x="8840" y="2746"/>
                  <a:pt x="8631" y="2652"/>
                </a:cubicBezTo>
                <a:cubicBezTo>
                  <a:pt x="8590" y="2633"/>
                  <a:pt x="8546" y="2626"/>
                  <a:pt x="8499" y="2626"/>
                </a:cubicBezTo>
                <a:cubicBezTo>
                  <a:pt x="8375" y="2626"/>
                  <a:pt x="8238" y="2676"/>
                  <a:pt x="8127" y="2691"/>
                </a:cubicBezTo>
                <a:cubicBezTo>
                  <a:pt x="7944" y="2714"/>
                  <a:pt x="7762" y="2746"/>
                  <a:pt x="7580" y="2774"/>
                </a:cubicBezTo>
                <a:cubicBezTo>
                  <a:pt x="7335" y="2810"/>
                  <a:pt x="7075" y="2850"/>
                  <a:pt x="6819" y="2850"/>
                </a:cubicBezTo>
                <a:cubicBezTo>
                  <a:pt x="6654" y="2850"/>
                  <a:pt x="6490" y="2833"/>
                  <a:pt x="6334" y="2789"/>
                </a:cubicBezTo>
                <a:cubicBezTo>
                  <a:pt x="6175" y="2743"/>
                  <a:pt x="6034" y="2647"/>
                  <a:pt x="5977" y="2487"/>
                </a:cubicBezTo>
                <a:cubicBezTo>
                  <a:pt x="5913" y="2301"/>
                  <a:pt x="5958" y="2075"/>
                  <a:pt x="6000" y="1890"/>
                </a:cubicBezTo>
                <a:cubicBezTo>
                  <a:pt x="6088" y="1510"/>
                  <a:pt x="6276" y="1145"/>
                  <a:pt x="6301" y="752"/>
                </a:cubicBezTo>
                <a:cubicBezTo>
                  <a:pt x="6327" y="353"/>
                  <a:pt x="6031" y="145"/>
                  <a:pt x="5674" y="62"/>
                </a:cubicBezTo>
                <a:cubicBezTo>
                  <a:pt x="5497" y="20"/>
                  <a:pt x="5318" y="1"/>
                  <a:pt x="5139"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 name="Google Shape;41;p7"/>
          <p:cNvSpPr/>
          <p:nvPr/>
        </p:nvSpPr>
        <p:spPr>
          <a:xfrm rot="-5400000">
            <a:off x="2928155" y="-1719158"/>
            <a:ext cx="5358335" cy="13169379"/>
          </a:xfrm>
          <a:custGeom>
            <a:avLst/>
            <a:gdLst/>
            <a:ahLst/>
            <a:cxnLst/>
            <a:rect l="l" t="t" r="r" b="b"/>
            <a:pathLst>
              <a:path w="28375" h="65590" extrusionOk="0">
                <a:moveTo>
                  <a:pt x="0" y="1"/>
                </a:moveTo>
                <a:lnTo>
                  <a:pt x="0" y="65590"/>
                </a:lnTo>
                <a:lnTo>
                  <a:pt x="2979" y="65590"/>
                </a:lnTo>
                <a:cubicBezTo>
                  <a:pt x="7151" y="61603"/>
                  <a:pt x="9082" y="55435"/>
                  <a:pt x="9408" y="49556"/>
                </a:cubicBezTo>
                <a:cubicBezTo>
                  <a:pt x="9790" y="42654"/>
                  <a:pt x="8384" y="35781"/>
                  <a:pt x="8177" y="28872"/>
                </a:cubicBezTo>
                <a:cubicBezTo>
                  <a:pt x="7970" y="21963"/>
                  <a:pt x="9188" y="14551"/>
                  <a:pt x="13902" y="9494"/>
                </a:cubicBezTo>
                <a:cubicBezTo>
                  <a:pt x="17131" y="6027"/>
                  <a:pt x="21883" y="4176"/>
                  <a:pt x="26608" y="4176"/>
                </a:cubicBezTo>
                <a:cubicBezTo>
                  <a:pt x="27198" y="4176"/>
                  <a:pt x="27788" y="4205"/>
                  <a:pt x="28374" y="4263"/>
                </a:cubicBezTo>
                <a:lnTo>
                  <a:pt x="28374"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100438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950967" y="991867"/>
            <a:ext cx="6610800" cy="1146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800"/>
              <a:buFont typeface="Bevan"/>
              <a:buNone/>
              <a:defRPr>
                <a:latin typeface="Bevan"/>
                <a:ea typeface="Bevan"/>
                <a:cs typeface="Bevan"/>
                <a:sym typeface="Bevan"/>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2242175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4"/>
        <p:cNvGrpSpPr/>
        <p:nvPr/>
      </p:nvGrpSpPr>
      <p:grpSpPr>
        <a:xfrm>
          <a:off x="0" y="0"/>
          <a:ext cx="0" cy="0"/>
          <a:chOff x="0" y="0"/>
          <a:chExt cx="0" cy="0"/>
        </a:xfrm>
      </p:grpSpPr>
      <p:sp>
        <p:nvSpPr>
          <p:cNvPr id="45" name="Google Shape;45;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 name="Google Shape;46;p9"/>
          <p:cNvSpPr txBox="1">
            <a:spLocks noGrp="1"/>
          </p:cNvSpPr>
          <p:nvPr>
            <p:ph type="subTitle" idx="1"/>
          </p:nvPr>
        </p:nvSpPr>
        <p:spPr>
          <a:xfrm>
            <a:off x="6568767" y="1718767"/>
            <a:ext cx="4672400" cy="265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Dosis"/>
              <a:buNone/>
              <a:defRPr sz="2133">
                <a:latin typeface="Dosis"/>
                <a:ea typeface="Dosis"/>
                <a:cs typeface="Dosis"/>
                <a:sym typeface="Dosis"/>
              </a:defRPr>
            </a:lvl1pPr>
            <a:lvl2pPr lvl="1" rtl="0">
              <a:lnSpc>
                <a:spcPct val="100000"/>
              </a:lnSpc>
              <a:spcBef>
                <a:spcPts val="0"/>
              </a:spcBef>
              <a:spcAft>
                <a:spcPts val="0"/>
              </a:spcAft>
              <a:buSzPts val="2800"/>
              <a:buNone/>
              <a:defRPr sz="3733"/>
            </a:lvl2pPr>
            <a:lvl3pPr lvl="2" rtl="0">
              <a:lnSpc>
                <a:spcPct val="100000"/>
              </a:lnSpc>
              <a:spcBef>
                <a:spcPts val="0"/>
              </a:spcBef>
              <a:spcAft>
                <a:spcPts val="0"/>
              </a:spcAft>
              <a:buSzPts val="2800"/>
              <a:buNone/>
              <a:defRPr sz="3733"/>
            </a:lvl3pPr>
            <a:lvl4pPr lvl="3" rtl="0">
              <a:lnSpc>
                <a:spcPct val="100000"/>
              </a:lnSpc>
              <a:spcBef>
                <a:spcPts val="0"/>
              </a:spcBef>
              <a:spcAft>
                <a:spcPts val="0"/>
              </a:spcAft>
              <a:buSzPts val="2800"/>
              <a:buNone/>
              <a:defRPr sz="3733"/>
            </a:lvl4pPr>
            <a:lvl5pPr lvl="4" rtl="0">
              <a:lnSpc>
                <a:spcPct val="100000"/>
              </a:lnSpc>
              <a:spcBef>
                <a:spcPts val="0"/>
              </a:spcBef>
              <a:spcAft>
                <a:spcPts val="0"/>
              </a:spcAft>
              <a:buSzPts val="2800"/>
              <a:buNone/>
              <a:defRPr sz="3733"/>
            </a:lvl5pPr>
            <a:lvl6pPr lvl="5" rtl="0">
              <a:lnSpc>
                <a:spcPct val="100000"/>
              </a:lnSpc>
              <a:spcBef>
                <a:spcPts val="0"/>
              </a:spcBef>
              <a:spcAft>
                <a:spcPts val="0"/>
              </a:spcAft>
              <a:buSzPts val="2800"/>
              <a:buNone/>
              <a:defRPr sz="3733"/>
            </a:lvl6pPr>
            <a:lvl7pPr lvl="6" rtl="0">
              <a:lnSpc>
                <a:spcPct val="100000"/>
              </a:lnSpc>
              <a:spcBef>
                <a:spcPts val="0"/>
              </a:spcBef>
              <a:spcAft>
                <a:spcPts val="0"/>
              </a:spcAft>
              <a:buSzPts val="2800"/>
              <a:buNone/>
              <a:defRPr sz="3733"/>
            </a:lvl7pPr>
            <a:lvl8pPr lvl="7" rtl="0">
              <a:lnSpc>
                <a:spcPct val="100000"/>
              </a:lnSpc>
              <a:spcBef>
                <a:spcPts val="0"/>
              </a:spcBef>
              <a:spcAft>
                <a:spcPts val="0"/>
              </a:spcAft>
              <a:buSzPts val="2800"/>
              <a:buNone/>
              <a:defRPr sz="3733"/>
            </a:lvl8pPr>
            <a:lvl9pPr lvl="8" rtl="0">
              <a:lnSpc>
                <a:spcPct val="100000"/>
              </a:lnSpc>
              <a:spcBef>
                <a:spcPts val="0"/>
              </a:spcBef>
              <a:spcAft>
                <a:spcPts val="0"/>
              </a:spcAft>
              <a:buSzPts val="2800"/>
              <a:buNone/>
              <a:defRPr sz="3733"/>
            </a:lvl9pPr>
          </a:lstStyle>
          <a:p>
            <a:r>
              <a:rPr lang="en-US"/>
              <a:t>Click to edit Master subtitle style</a:t>
            </a:r>
            <a:endParaRPr/>
          </a:p>
        </p:txBody>
      </p:sp>
      <p:sp>
        <p:nvSpPr>
          <p:cNvPr id="47" name="Google Shape;47;p9"/>
          <p:cNvSpPr txBox="1">
            <a:spLocks noGrp="1"/>
          </p:cNvSpPr>
          <p:nvPr>
            <p:ph type="title"/>
          </p:nvPr>
        </p:nvSpPr>
        <p:spPr>
          <a:xfrm>
            <a:off x="950967" y="2483200"/>
            <a:ext cx="4871200" cy="63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800"/>
              <a:buFont typeface="Bevan"/>
              <a:buNone/>
              <a:defRPr>
                <a:latin typeface="Bevan"/>
                <a:ea typeface="Bevan"/>
                <a:cs typeface="Bevan"/>
                <a:sym typeface="Bevan"/>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r>
              <a:rPr lang="en-US"/>
              <a:t>Click to edit Master title style</a:t>
            </a:r>
            <a:endParaRPr/>
          </a:p>
        </p:txBody>
      </p:sp>
      <p:sp>
        <p:nvSpPr>
          <p:cNvPr id="48" name="Google Shape;48;p9"/>
          <p:cNvSpPr txBox="1">
            <a:spLocks noGrp="1"/>
          </p:cNvSpPr>
          <p:nvPr>
            <p:ph type="subTitle" idx="2"/>
          </p:nvPr>
        </p:nvSpPr>
        <p:spPr>
          <a:xfrm>
            <a:off x="950967" y="3120800"/>
            <a:ext cx="4871200" cy="125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Dosis"/>
              <a:buNone/>
              <a:defRPr sz="2133">
                <a:latin typeface="Dosis"/>
                <a:ea typeface="Dosis"/>
                <a:cs typeface="Dosis"/>
                <a:sym typeface="Dosis"/>
              </a:defRPr>
            </a:lvl1pPr>
            <a:lvl2pPr lvl="1" rtl="0">
              <a:lnSpc>
                <a:spcPct val="100000"/>
              </a:lnSpc>
              <a:spcBef>
                <a:spcPts val="0"/>
              </a:spcBef>
              <a:spcAft>
                <a:spcPts val="0"/>
              </a:spcAft>
              <a:buSzPts val="2800"/>
              <a:buNone/>
              <a:defRPr sz="3733"/>
            </a:lvl2pPr>
            <a:lvl3pPr lvl="2" rtl="0">
              <a:lnSpc>
                <a:spcPct val="100000"/>
              </a:lnSpc>
              <a:spcBef>
                <a:spcPts val="0"/>
              </a:spcBef>
              <a:spcAft>
                <a:spcPts val="0"/>
              </a:spcAft>
              <a:buSzPts val="2800"/>
              <a:buNone/>
              <a:defRPr sz="3733"/>
            </a:lvl3pPr>
            <a:lvl4pPr lvl="3" rtl="0">
              <a:lnSpc>
                <a:spcPct val="100000"/>
              </a:lnSpc>
              <a:spcBef>
                <a:spcPts val="0"/>
              </a:spcBef>
              <a:spcAft>
                <a:spcPts val="0"/>
              </a:spcAft>
              <a:buSzPts val="2800"/>
              <a:buNone/>
              <a:defRPr sz="3733"/>
            </a:lvl4pPr>
            <a:lvl5pPr lvl="4" rtl="0">
              <a:lnSpc>
                <a:spcPct val="100000"/>
              </a:lnSpc>
              <a:spcBef>
                <a:spcPts val="0"/>
              </a:spcBef>
              <a:spcAft>
                <a:spcPts val="0"/>
              </a:spcAft>
              <a:buSzPts val="2800"/>
              <a:buNone/>
              <a:defRPr sz="3733"/>
            </a:lvl5pPr>
            <a:lvl6pPr lvl="5" rtl="0">
              <a:lnSpc>
                <a:spcPct val="100000"/>
              </a:lnSpc>
              <a:spcBef>
                <a:spcPts val="0"/>
              </a:spcBef>
              <a:spcAft>
                <a:spcPts val="0"/>
              </a:spcAft>
              <a:buSzPts val="2800"/>
              <a:buNone/>
              <a:defRPr sz="3733"/>
            </a:lvl6pPr>
            <a:lvl7pPr lvl="6" rtl="0">
              <a:lnSpc>
                <a:spcPct val="100000"/>
              </a:lnSpc>
              <a:spcBef>
                <a:spcPts val="0"/>
              </a:spcBef>
              <a:spcAft>
                <a:spcPts val="0"/>
              </a:spcAft>
              <a:buSzPts val="2800"/>
              <a:buNone/>
              <a:defRPr sz="3733"/>
            </a:lvl7pPr>
            <a:lvl8pPr lvl="7" rtl="0">
              <a:lnSpc>
                <a:spcPct val="100000"/>
              </a:lnSpc>
              <a:spcBef>
                <a:spcPts val="0"/>
              </a:spcBef>
              <a:spcAft>
                <a:spcPts val="0"/>
              </a:spcAft>
              <a:buSzPts val="2800"/>
              <a:buNone/>
              <a:defRPr sz="3733"/>
            </a:lvl8pPr>
            <a:lvl9pPr lvl="8" rtl="0">
              <a:lnSpc>
                <a:spcPct val="100000"/>
              </a:lnSpc>
              <a:spcBef>
                <a:spcPts val="0"/>
              </a:spcBef>
              <a:spcAft>
                <a:spcPts val="0"/>
              </a:spcAft>
              <a:buSzPts val="2800"/>
              <a:buNone/>
              <a:defRPr sz="3733"/>
            </a:lvl9pPr>
          </a:lstStyle>
          <a:p>
            <a:r>
              <a:rPr lang="en-US"/>
              <a:t>Click to edit Master subtitle style</a:t>
            </a:r>
            <a:endParaRPr/>
          </a:p>
        </p:txBody>
      </p:sp>
      <p:sp>
        <p:nvSpPr>
          <p:cNvPr id="49" name="Google Shape;49;p9"/>
          <p:cNvSpPr/>
          <p:nvPr/>
        </p:nvSpPr>
        <p:spPr>
          <a:xfrm rot="5400000" flipH="1">
            <a:off x="3833722" y="-1747858"/>
            <a:ext cx="5358335" cy="13169379"/>
          </a:xfrm>
          <a:custGeom>
            <a:avLst/>
            <a:gdLst/>
            <a:ahLst/>
            <a:cxnLst/>
            <a:rect l="l" t="t" r="r" b="b"/>
            <a:pathLst>
              <a:path w="28375" h="65590" extrusionOk="0">
                <a:moveTo>
                  <a:pt x="0" y="1"/>
                </a:moveTo>
                <a:lnTo>
                  <a:pt x="0" y="65590"/>
                </a:lnTo>
                <a:lnTo>
                  <a:pt x="2979" y="65590"/>
                </a:lnTo>
                <a:cubicBezTo>
                  <a:pt x="7151" y="61603"/>
                  <a:pt x="9082" y="55435"/>
                  <a:pt x="9408" y="49556"/>
                </a:cubicBezTo>
                <a:cubicBezTo>
                  <a:pt x="9790" y="42654"/>
                  <a:pt x="8384" y="35781"/>
                  <a:pt x="8177" y="28872"/>
                </a:cubicBezTo>
                <a:cubicBezTo>
                  <a:pt x="7970" y="21963"/>
                  <a:pt x="9188" y="14551"/>
                  <a:pt x="13902" y="9494"/>
                </a:cubicBezTo>
                <a:cubicBezTo>
                  <a:pt x="17131" y="6027"/>
                  <a:pt x="21883" y="4176"/>
                  <a:pt x="26608" y="4176"/>
                </a:cubicBezTo>
                <a:cubicBezTo>
                  <a:pt x="27198" y="4176"/>
                  <a:pt x="27788" y="4205"/>
                  <a:pt x="28374" y="4263"/>
                </a:cubicBezTo>
                <a:lnTo>
                  <a:pt x="28374"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8198237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bg>
      <p:bgPr>
        <a:solidFill>
          <a:schemeClr val="lt2"/>
        </a:solidFill>
        <a:effectLst/>
      </p:bgPr>
    </p:bg>
    <p:spTree>
      <p:nvGrpSpPr>
        <p:cNvPr id="1" name="Shape 50"/>
        <p:cNvGrpSpPr/>
        <p:nvPr/>
      </p:nvGrpSpPr>
      <p:grpSpPr>
        <a:xfrm>
          <a:off x="0" y="0"/>
          <a:ext cx="0" cy="0"/>
          <a:chOff x="0" y="0"/>
          <a:chExt cx="0" cy="0"/>
        </a:xfrm>
      </p:grpSpPr>
      <p:sp>
        <p:nvSpPr>
          <p:cNvPr id="51" name="Google Shape;51;p10"/>
          <p:cNvSpPr/>
          <p:nvPr/>
        </p:nvSpPr>
        <p:spPr>
          <a:xfrm>
            <a:off x="-427766" y="-499099"/>
            <a:ext cx="3006425" cy="7438780"/>
          </a:xfrm>
          <a:custGeom>
            <a:avLst/>
            <a:gdLst/>
            <a:ahLst/>
            <a:cxnLst/>
            <a:rect l="l" t="t" r="r" b="b"/>
            <a:pathLst>
              <a:path w="28375" h="65590" extrusionOk="0">
                <a:moveTo>
                  <a:pt x="0" y="1"/>
                </a:moveTo>
                <a:lnTo>
                  <a:pt x="0" y="65590"/>
                </a:lnTo>
                <a:lnTo>
                  <a:pt x="2979" y="65590"/>
                </a:lnTo>
                <a:cubicBezTo>
                  <a:pt x="7151" y="61603"/>
                  <a:pt x="9082" y="55435"/>
                  <a:pt x="9408" y="49556"/>
                </a:cubicBezTo>
                <a:cubicBezTo>
                  <a:pt x="9790" y="42654"/>
                  <a:pt x="8384" y="35781"/>
                  <a:pt x="8177" y="28872"/>
                </a:cubicBezTo>
                <a:cubicBezTo>
                  <a:pt x="7970" y="21963"/>
                  <a:pt x="9188" y="14551"/>
                  <a:pt x="13902" y="9494"/>
                </a:cubicBezTo>
                <a:cubicBezTo>
                  <a:pt x="17131" y="6027"/>
                  <a:pt x="21883" y="4176"/>
                  <a:pt x="26608" y="4176"/>
                </a:cubicBezTo>
                <a:cubicBezTo>
                  <a:pt x="27198" y="4176"/>
                  <a:pt x="27788" y="4205"/>
                  <a:pt x="28374" y="4263"/>
                </a:cubicBezTo>
                <a:lnTo>
                  <a:pt x="28374"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2" name="Google Shape;52;p10"/>
          <p:cNvSpPr txBox="1">
            <a:spLocks noGrp="1"/>
          </p:cNvSpPr>
          <p:nvPr>
            <p:ph type="title"/>
          </p:nvPr>
        </p:nvSpPr>
        <p:spPr>
          <a:xfrm>
            <a:off x="950967" y="719333"/>
            <a:ext cx="10290000" cy="63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Font typeface="Bevan"/>
              <a:buNone/>
              <a:defRPr>
                <a:latin typeface="Bevan"/>
                <a:ea typeface="Bevan"/>
                <a:cs typeface="Bevan"/>
                <a:sym typeface="Bev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18325401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719367"/>
            <a:ext cx="10290000" cy="63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2"/>
              </a:buClr>
              <a:buSzPts val="2800"/>
              <a:buFont typeface="Bevan"/>
              <a:buNone/>
              <a:defRPr sz="2800">
                <a:solidFill>
                  <a:schemeClr val="dk2"/>
                </a:solidFill>
                <a:latin typeface="Bevan"/>
                <a:ea typeface="Bevan"/>
                <a:cs typeface="Bevan"/>
                <a:sym typeface="Bevan"/>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951000" y="1577367"/>
            <a:ext cx="102900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Dosis"/>
              <a:buChar char="●"/>
              <a:defRPr sz="1800">
                <a:solidFill>
                  <a:schemeClr val="lt1"/>
                </a:solidFill>
                <a:latin typeface="Dosis"/>
                <a:ea typeface="Dosis"/>
                <a:cs typeface="Dosis"/>
                <a:sym typeface="Dosis"/>
              </a:defRPr>
            </a:lvl1pPr>
            <a:lvl2pPr marL="914400" lvl="1" indent="-317500">
              <a:lnSpc>
                <a:spcPct val="115000"/>
              </a:lnSpc>
              <a:spcBef>
                <a:spcPts val="1600"/>
              </a:spcBef>
              <a:spcAft>
                <a:spcPts val="0"/>
              </a:spcAft>
              <a:buClr>
                <a:schemeClr val="lt1"/>
              </a:buClr>
              <a:buSzPts val="1400"/>
              <a:buFont typeface="Dosis"/>
              <a:buChar char="○"/>
              <a:defRPr>
                <a:solidFill>
                  <a:schemeClr val="lt1"/>
                </a:solidFill>
                <a:latin typeface="Dosis"/>
                <a:ea typeface="Dosis"/>
                <a:cs typeface="Dosis"/>
                <a:sym typeface="Dosis"/>
              </a:defRPr>
            </a:lvl2pPr>
            <a:lvl3pPr marL="1371600" lvl="2" indent="-317500">
              <a:lnSpc>
                <a:spcPct val="115000"/>
              </a:lnSpc>
              <a:spcBef>
                <a:spcPts val="1600"/>
              </a:spcBef>
              <a:spcAft>
                <a:spcPts val="0"/>
              </a:spcAft>
              <a:buClr>
                <a:schemeClr val="lt1"/>
              </a:buClr>
              <a:buSzPts val="1400"/>
              <a:buFont typeface="Dosis"/>
              <a:buChar char="■"/>
              <a:defRPr>
                <a:solidFill>
                  <a:schemeClr val="lt1"/>
                </a:solidFill>
                <a:latin typeface="Dosis"/>
                <a:ea typeface="Dosis"/>
                <a:cs typeface="Dosis"/>
                <a:sym typeface="Dosis"/>
              </a:defRPr>
            </a:lvl3pPr>
            <a:lvl4pPr marL="1828800" lvl="3" indent="-317500">
              <a:lnSpc>
                <a:spcPct val="115000"/>
              </a:lnSpc>
              <a:spcBef>
                <a:spcPts val="1600"/>
              </a:spcBef>
              <a:spcAft>
                <a:spcPts val="0"/>
              </a:spcAft>
              <a:buClr>
                <a:schemeClr val="lt1"/>
              </a:buClr>
              <a:buSzPts val="1400"/>
              <a:buFont typeface="Dosis"/>
              <a:buChar char="●"/>
              <a:defRPr>
                <a:solidFill>
                  <a:schemeClr val="lt1"/>
                </a:solidFill>
                <a:latin typeface="Dosis"/>
                <a:ea typeface="Dosis"/>
                <a:cs typeface="Dosis"/>
                <a:sym typeface="Dosis"/>
              </a:defRPr>
            </a:lvl4pPr>
            <a:lvl5pPr marL="2286000" lvl="4" indent="-317500">
              <a:lnSpc>
                <a:spcPct val="115000"/>
              </a:lnSpc>
              <a:spcBef>
                <a:spcPts val="1600"/>
              </a:spcBef>
              <a:spcAft>
                <a:spcPts val="0"/>
              </a:spcAft>
              <a:buClr>
                <a:schemeClr val="lt1"/>
              </a:buClr>
              <a:buSzPts val="1400"/>
              <a:buFont typeface="Dosis"/>
              <a:buChar char="○"/>
              <a:defRPr>
                <a:solidFill>
                  <a:schemeClr val="lt1"/>
                </a:solidFill>
                <a:latin typeface="Dosis"/>
                <a:ea typeface="Dosis"/>
                <a:cs typeface="Dosis"/>
                <a:sym typeface="Dosis"/>
              </a:defRPr>
            </a:lvl5pPr>
            <a:lvl6pPr marL="2743200" lvl="5" indent="-317500">
              <a:lnSpc>
                <a:spcPct val="115000"/>
              </a:lnSpc>
              <a:spcBef>
                <a:spcPts val="1600"/>
              </a:spcBef>
              <a:spcAft>
                <a:spcPts val="0"/>
              </a:spcAft>
              <a:buClr>
                <a:schemeClr val="lt1"/>
              </a:buClr>
              <a:buSzPts val="1400"/>
              <a:buFont typeface="Dosis"/>
              <a:buChar char="■"/>
              <a:defRPr>
                <a:solidFill>
                  <a:schemeClr val="lt1"/>
                </a:solidFill>
                <a:latin typeface="Dosis"/>
                <a:ea typeface="Dosis"/>
                <a:cs typeface="Dosis"/>
                <a:sym typeface="Dosis"/>
              </a:defRPr>
            </a:lvl6pPr>
            <a:lvl7pPr marL="3200400" lvl="6" indent="-317500">
              <a:lnSpc>
                <a:spcPct val="115000"/>
              </a:lnSpc>
              <a:spcBef>
                <a:spcPts val="1600"/>
              </a:spcBef>
              <a:spcAft>
                <a:spcPts val="0"/>
              </a:spcAft>
              <a:buClr>
                <a:schemeClr val="lt1"/>
              </a:buClr>
              <a:buSzPts val="1400"/>
              <a:buFont typeface="Dosis"/>
              <a:buChar char="●"/>
              <a:defRPr>
                <a:solidFill>
                  <a:schemeClr val="lt1"/>
                </a:solidFill>
                <a:latin typeface="Dosis"/>
                <a:ea typeface="Dosis"/>
                <a:cs typeface="Dosis"/>
                <a:sym typeface="Dosis"/>
              </a:defRPr>
            </a:lvl7pPr>
            <a:lvl8pPr marL="3657600" lvl="7" indent="-317500">
              <a:lnSpc>
                <a:spcPct val="115000"/>
              </a:lnSpc>
              <a:spcBef>
                <a:spcPts val="1600"/>
              </a:spcBef>
              <a:spcAft>
                <a:spcPts val="0"/>
              </a:spcAft>
              <a:buClr>
                <a:schemeClr val="lt1"/>
              </a:buClr>
              <a:buSzPts val="1400"/>
              <a:buFont typeface="Dosis"/>
              <a:buChar char="○"/>
              <a:defRPr>
                <a:solidFill>
                  <a:schemeClr val="lt1"/>
                </a:solidFill>
                <a:latin typeface="Dosis"/>
                <a:ea typeface="Dosis"/>
                <a:cs typeface="Dosis"/>
                <a:sym typeface="Dosis"/>
              </a:defRPr>
            </a:lvl8pPr>
            <a:lvl9pPr marL="4114800" lvl="8" indent="-317500">
              <a:lnSpc>
                <a:spcPct val="115000"/>
              </a:lnSpc>
              <a:spcBef>
                <a:spcPts val="1600"/>
              </a:spcBef>
              <a:spcAft>
                <a:spcPts val="1600"/>
              </a:spcAft>
              <a:buClr>
                <a:schemeClr val="lt1"/>
              </a:buClr>
              <a:buSzPts val="1400"/>
              <a:buFont typeface="Dosis"/>
              <a:buChar char="■"/>
              <a:defRPr>
                <a:solidFill>
                  <a:schemeClr val="lt1"/>
                </a:solidFill>
                <a:latin typeface="Dosis"/>
                <a:ea typeface="Dosis"/>
                <a:cs typeface="Dosis"/>
                <a:sym typeface="Dosis"/>
              </a:defRPr>
            </a:lvl9pPr>
          </a:lstStyle>
          <a:p>
            <a:endParaRPr/>
          </a:p>
        </p:txBody>
      </p:sp>
    </p:spTree>
    <p:extLst>
      <p:ext uri="{BB962C8B-B14F-4D97-AF65-F5344CB8AC3E}">
        <p14:creationId xmlns:p14="http://schemas.microsoft.com/office/powerpoint/2010/main" val="2853344824"/>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6" r:id="rId14"/>
    <p:sldLayoutId id="2147483677" r:id="rId15"/>
    <p:sldLayoutId id="2147483679" r:id="rId16"/>
    <p:sldLayoutId id="2147483680"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3" r:id="rId27"/>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306"/>
        <p:cNvGrpSpPr/>
        <p:nvPr/>
      </p:nvGrpSpPr>
      <p:grpSpPr>
        <a:xfrm>
          <a:off x="0" y="0"/>
          <a:ext cx="0" cy="0"/>
          <a:chOff x="0" y="0"/>
          <a:chExt cx="0" cy="0"/>
        </a:xfrm>
      </p:grpSpPr>
      <p:sp>
        <p:nvSpPr>
          <p:cNvPr id="307" name="Google Shape;307;p31"/>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08" name="Google Shape;308;p31"/>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780885633"/>
      </p:ext>
    </p:extLst>
  </p:cSld>
  <p:clrMap bg1="lt1" tx1="dk1" bg2="dk2" tx2="lt2" accent1="accent1" accent2="accent2" accent3="accent3" accent4="accent4" accent5="accent5" accent6="accent6" hlink="hlink" folHlink="folHlink"/>
  <p:sldLayoutIdLst>
    <p:sldLayoutId id="2147483692"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hyperlink" Target="https://www.kaggle.com/c/kobe-bryant-shot-selection/data"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hyperlink" Target="https://github.com/dparmar16/DATS_6202_Final_Project_Group4"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4394A-26B0-408E-9F82-A77A933B5E6F}"/>
              </a:ext>
            </a:extLst>
          </p:cNvPr>
          <p:cNvSpPr>
            <a:spLocks noGrp="1"/>
          </p:cNvSpPr>
          <p:nvPr>
            <p:ph type="ctrTitle"/>
          </p:nvPr>
        </p:nvSpPr>
        <p:spPr/>
        <p:txBody>
          <a:bodyPr>
            <a:normAutofit fontScale="90000"/>
          </a:bodyPr>
          <a:lstStyle/>
          <a:p>
            <a:pPr fontAlgn="base"/>
            <a:r>
              <a:rPr lang="en-US" b="1" dirty="0"/>
              <a:t>Kobe Bryant Shot Selection</a:t>
            </a:r>
            <a:br>
              <a:rPr lang="en-US" b="1" dirty="0"/>
            </a:br>
            <a:r>
              <a:rPr lang="en-US" sz="3100" b="1" dirty="0"/>
              <a:t>Which shots did Kobe sink?</a:t>
            </a:r>
            <a:br>
              <a:rPr lang="en-US" b="1" dirty="0"/>
            </a:br>
            <a:endParaRPr lang="en-IN" dirty="0"/>
          </a:p>
        </p:txBody>
      </p:sp>
      <p:sp>
        <p:nvSpPr>
          <p:cNvPr id="3" name="Subtitle 2">
            <a:extLst>
              <a:ext uri="{FF2B5EF4-FFF2-40B4-BE49-F238E27FC236}">
                <a16:creationId xmlns:a16="http://schemas.microsoft.com/office/drawing/2014/main" id="{E197BBE3-746D-4E6A-A4D9-4499C45B8D11}"/>
              </a:ext>
            </a:extLst>
          </p:cNvPr>
          <p:cNvSpPr>
            <a:spLocks noGrp="1"/>
          </p:cNvSpPr>
          <p:nvPr>
            <p:ph type="subTitle" idx="1"/>
          </p:nvPr>
        </p:nvSpPr>
        <p:spPr/>
        <p:txBody>
          <a:bodyPr/>
          <a:lstStyle/>
          <a:p>
            <a:r>
              <a:rPr lang="en-IN" dirty="0"/>
              <a:t>Presented by</a:t>
            </a:r>
          </a:p>
          <a:p>
            <a:r>
              <a:rPr lang="en-IN" dirty="0" err="1"/>
              <a:t>Divya</a:t>
            </a:r>
            <a:r>
              <a:rPr lang="en-IN" dirty="0"/>
              <a:t> Parmar</a:t>
            </a:r>
          </a:p>
          <a:p>
            <a:r>
              <a:rPr lang="en-IN" dirty="0"/>
              <a:t>Pranay </a:t>
            </a:r>
            <a:r>
              <a:rPr lang="en-IN" dirty="0" err="1"/>
              <a:t>Bhakthula</a:t>
            </a:r>
            <a:endParaRPr lang="en-IN" dirty="0"/>
          </a:p>
        </p:txBody>
      </p:sp>
      <p:grpSp>
        <p:nvGrpSpPr>
          <p:cNvPr id="4" name="Google Shape;316;p33">
            <a:extLst>
              <a:ext uri="{FF2B5EF4-FFF2-40B4-BE49-F238E27FC236}">
                <a16:creationId xmlns:a16="http://schemas.microsoft.com/office/drawing/2014/main" id="{FE1F12D5-BFF3-4963-A81E-18963767AC51}"/>
              </a:ext>
            </a:extLst>
          </p:cNvPr>
          <p:cNvGrpSpPr/>
          <p:nvPr/>
        </p:nvGrpSpPr>
        <p:grpSpPr>
          <a:xfrm>
            <a:off x="8265111" y="1785109"/>
            <a:ext cx="2661717" cy="2653727"/>
            <a:chOff x="1368338" y="859363"/>
            <a:chExt cx="562375" cy="562425"/>
          </a:xfrm>
        </p:grpSpPr>
        <p:sp>
          <p:nvSpPr>
            <p:cNvPr id="5" name="Google Shape;317;p33">
              <a:extLst>
                <a:ext uri="{FF2B5EF4-FFF2-40B4-BE49-F238E27FC236}">
                  <a16:creationId xmlns:a16="http://schemas.microsoft.com/office/drawing/2014/main" id="{1177FB03-A1D9-4FA5-AF32-DEF0193823CA}"/>
                </a:ext>
              </a:extLst>
            </p:cNvPr>
            <p:cNvSpPr/>
            <p:nvPr/>
          </p:nvSpPr>
          <p:spPr>
            <a:xfrm>
              <a:off x="1458338" y="862238"/>
              <a:ext cx="151225" cy="201825"/>
            </a:xfrm>
            <a:custGeom>
              <a:avLst/>
              <a:gdLst/>
              <a:ahLst/>
              <a:cxnLst/>
              <a:rect l="l" t="t" r="r" b="b"/>
              <a:pathLst>
                <a:path w="6049" h="8073" extrusionOk="0">
                  <a:moveTo>
                    <a:pt x="6049" y="1"/>
                  </a:moveTo>
                  <a:cubicBezTo>
                    <a:pt x="3785" y="325"/>
                    <a:pt x="1675" y="1337"/>
                    <a:pt x="0" y="2896"/>
                  </a:cubicBezTo>
                  <a:cubicBezTo>
                    <a:pt x="954" y="4463"/>
                    <a:pt x="1502" y="6241"/>
                    <a:pt x="1589" y="8072"/>
                  </a:cubicBezTo>
                  <a:cubicBezTo>
                    <a:pt x="2322" y="8010"/>
                    <a:pt x="3064" y="7966"/>
                    <a:pt x="3816" y="7945"/>
                  </a:cubicBezTo>
                  <a:cubicBezTo>
                    <a:pt x="4155" y="4499"/>
                    <a:pt x="4965" y="1651"/>
                    <a:pt x="60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18;p33">
              <a:extLst>
                <a:ext uri="{FF2B5EF4-FFF2-40B4-BE49-F238E27FC236}">
                  <a16:creationId xmlns:a16="http://schemas.microsoft.com/office/drawing/2014/main" id="{978C4722-A1F4-4337-8698-712612A32BD6}"/>
                </a:ext>
              </a:extLst>
            </p:cNvPr>
            <p:cNvSpPr/>
            <p:nvPr/>
          </p:nvSpPr>
          <p:spPr>
            <a:xfrm>
              <a:off x="1663313" y="896313"/>
              <a:ext cx="267100" cy="228900"/>
            </a:xfrm>
            <a:custGeom>
              <a:avLst/>
              <a:gdLst/>
              <a:ahLst/>
              <a:cxnLst/>
              <a:rect l="l" t="t" r="r" b="b"/>
              <a:pathLst>
                <a:path w="10684" h="9156" extrusionOk="0">
                  <a:moveTo>
                    <a:pt x="5479" y="1334"/>
                  </a:moveTo>
                  <a:cubicBezTo>
                    <a:pt x="5700" y="1334"/>
                    <a:pt x="5880" y="1514"/>
                    <a:pt x="5880" y="1735"/>
                  </a:cubicBezTo>
                  <a:cubicBezTo>
                    <a:pt x="5880" y="1958"/>
                    <a:pt x="5700" y="2136"/>
                    <a:pt x="5479" y="2136"/>
                  </a:cubicBezTo>
                  <a:cubicBezTo>
                    <a:pt x="5258" y="2136"/>
                    <a:pt x="5078" y="1958"/>
                    <a:pt x="5078" y="1735"/>
                  </a:cubicBezTo>
                  <a:cubicBezTo>
                    <a:pt x="5078" y="1514"/>
                    <a:pt x="5258" y="1334"/>
                    <a:pt x="5479" y="1334"/>
                  </a:cubicBezTo>
                  <a:close/>
                  <a:moveTo>
                    <a:pt x="6552" y="2270"/>
                  </a:moveTo>
                  <a:cubicBezTo>
                    <a:pt x="6655" y="2270"/>
                    <a:pt x="6757" y="2309"/>
                    <a:pt x="6837" y="2389"/>
                  </a:cubicBezTo>
                  <a:cubicBezTo>
                    <a:pt x="8077" y="3628"/>
                    <a:pt x="8987" y="5162"/>
                    <a:pt x="9482" y="6848"/>
                  </a:cubicBezTo>
                  <a:cubicBezTo>
                    <a:pt x="9545" y="7060"/>
                    <a:pt x="9422" y="7283"/>
                    <a:pt x="9208" y="7346"/>
                  </a:cubicBezTo>
                  <a:cubicBezTo>
                    <a:pt x="9172" y="7355"/>
                    <a:pt x="9134" y="7360"/>
                    <a:pt x="9096" y="7360"/>
                  </a:cubicBezTo>
                  <a:cubicBezTo>
                    <a:pt x="8915" y="7360"/>
                    <a:pt x="8759" y="7243"/>
                    <a:pt x="8709" y="7070"/>
                  </a:cubicBezTo>
                  <a:cubicBezTo>
                    <a:pt x="8252" y="5515"/>
                    <a:pt x="7413" y="4102"/>
                    <a:pt x="6267" y="2956"/>
                  </a:cubicBezTo>
                  <a:cubicBezTo>
                    <a:pt x="6109" y="2799"/>
                    <a:pt x="6111" y="2545"/>
                    <a:pt x="6267" y="2389"/>
                  </a:cubicBezTo>
                  <a:cubicBezTo>
                    <a:pt x="6347" y="2309"/>
                    <a:pt x="6449" y="2270"/>
                    <a:pt x="6552" y="2270"/>
                  </a:cubicBezTo>
                  <a:close/>
                  <a:moveTo>
                    <a:pt x="5020" y="0"/>
                  </a:moveTo>
                  <a:cubicBezTo>
                    <a:pt x="2293" y="1591"/>
                    <a:pt x="488" y="3989"/>
                    <a:pt x="0" y="6659"/>
                  </a:cubicBezTo>
                  <a:cubicBezTo>
                    <a:pt x="793" y="6711"/>
                    <a:pt x="1579" y="6784"/>
                    <a:pt x="2348" y="6882"/>
                  </a:cubicBezTo>
                  <a:cubicBezTo>
                    <a:pt x="5654" y="7300"/>
                    <a:pt x="8512" y="8086"/>
                    <a:pt x="10684" y="9155"/>
                  </a:cubicBezTo>
                  <a:cubicBezTo>
                    <a:pt x="10472" y="5339"/>
                    <a:pt x="8339" y="1894"/>
                    <a:pt x="50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19;p33">
              <a:extLst>
                <a:ext uri="{FF2B5EF4-FFF2-40B4-BE49-F238E27FC236}">
                  <a16:creationId xmlns:a16="http://schemas.microsoft.com/office/drawing/2014/main" id="{E00B540B-33F8-40A8-96CC-0D2CF7DD7E3D}"/>
                </a:ext>
              </a:extLst>
            </p:cNvPr>
            <p:cNvSpPr/>
            <p:nvPr/>
          </p:nvSpPr>
          <p:spPr>
            <a:xfrm>
              <a:off x="1573913" y="859363"/>
              <a:ext cx="193950" cy="202275"/>
            </a:xfrm>
            <a:custGeom>
              <a:avLst/>
              <a:gdLst/>
              <a:ahLst/>
              <a:cxnLst/>
              <a:rect l="l" t="t" r="r" b="b"/>
              <a:pathLst>
                <a:path w="7758" h="8091" extrusionOk="0">
                  <a:moveTo>
                    <a:pt x="3045" y="0"/>
                  </a:moveTo>
                  <a:cubicBezTo>
                    <a:pt x="3039" y="0"/>
                    <a:pt x="3034" y="0"/>
                    <a:pt x="3028" y="0"/>
                  </a:cubicBezTo>
                  <a:cubicBezTo>
                    <a:pt x="2855" y="0"/>
                    <a:pt x="2682" y="5"/>
                    <a:pt x="2512" y="12"/>
                  </a:cubicBezTo>
                  <a:cubicBezTo>
                    <a:pt x="1322" y="1334"/>
                    <a:pt x="376" y="4362"/>
                    <a:pt x="1" y="8043"/>
                  </a:cubicBezTo>
                  <a:cubicBezTo>
                    <a:pt x="205" y="8040"/>
                    <a:pt x="412" y="8036"/>
                    <a:pt x="618" y="8036"/>
                  </a:cubicBezTo>
                  <a:lnTo>
                    <a:pt x="702" y="8036"/>
                  </a:lnTo>
                  <a:cubicBezTo>
                    <a:pt x="1397" y="8036"/>
                    <a:pt x="2084" y="8057"/>
                    <a:pt x="2769" y="8091"/>
                  </a:cubicBezTo>
                  <a:cubicBezTo>
                    <a:pt x="3238" y="5308"/>
                    <a:pt x="5028" y="2778"/>
                    <a:pt x="7757" y="1043"/>
                  </a:cubicBezTo>
                  <a:cubicBezTo>
                    <a:pt x="6282" y="356"/>
                    <a:pt x="4673" y="0"/>
                    <a:pt x="30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20;p33">
              <a:extLst>
                <a:ext uri="{FF2B5EF4-FFF2-40B4-BE49-F238E27FC236}">
                  <a16:creationId xmlns:a16="http://schemas.microsoft.com/office/drawing/2014/main" id="{D24D4C12-A716-45D8-8256-0F6D95A6D3C8}"/>
                </a:ext>
              </a:extLst>
            </p:cNvPr>
            <p:cNvSpPr/>
            <p:nvPr/>
          </p:nvSpPr>
          <p:spPr>
            <a:xfrm>
              <a:off x="1374413" y="949163"/>
              <a:ext cx="103650" cy="133500"/>
            </a:xfrm>
            <a:custGeom>
              <a:avLst/>
              <a:gdLst/>
              <a:ahLst/>
              <a:cxnLst/>
              <a:rect l="l" t="t" r="r" b="b"/>
              <a:pathLst>
                <a:path w="4146" h="5340" extrusionOk="0">
                  <a:moveTo>
                    <a:pt x="2776" y="1"/>
                  </a:moveTo>
                  <a:cubicBezTo>
                    <a:pt x="1382" y="1495"/>
                    <a:pt x="421" y="3341"/>
                    <a:pt x="1" y="5340"/>
                  </a:cubicBezTo>
                  <a:cubicBezTo>
                    <a:pt x="1173" y="5078"/>
                    <a:pt x="2358" y="4874"/>
                    <a:pt x="3552" y="4734"/>
                  </a:cubicBezTo>
                  <a:cubicBezTo>
                    <a:pt x="3749" y="4710"/>
                    <a:pt x="3949" y="4694"/>
                    <a:pt x="4146" y="4674"/>
                  </a:cubicBezTo>
                  <a:cubicBezTo>
                    <a:pt x="4064" y="3028"/>
                    <a:pt x="3595" y="1428"/>
                    <a:pt x="27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21;p33">
              <a:extLst>
                <a:ext uri="{FF2B5EF4-FFF2-40B4-BE49-F238E27FC236}">
                  <a16:creationId xmlns:a16="http://schemas.microsoft.com/office/drawing/2014/main" id="{2C3946D0-2905-4FF7-ABEC-3B2DA81DB4A2}"/>
                </a:ext>
              </a:extLst>
            </p:cNvPr>
            <p:cNvSpPr/>
            <p:nvPr/>
          </p:nvSpPr>
          <p:spPr>
            <a:xfrm>
              <a:off x="1410088" y="1081038"/>
              <a:ext cx="185125" cy="335475"/>
            </a:xfrm>
            <a:custGeom>
              <a:avLst/>
              <a:gdLst/>
              <a:ahLst/>
              <a:cxnLst/>
              <a:rect l="l" t="t" r="r" b="b"/>
              <a:pathLst>
                <a:path w="7405" h="13419" extrusionOk="0">
                  <a:moveTo>
                    <a:pt x="5679" y="0"/>
                  </a:moveTo>
                  <a:lnTo>
                    <a:pt x="5679" y="0"/>
                  </a:lnTo>
                  <a:cubicBezTo>
                    <a:pt x="4963" y="24"/>
                    <a:pt x="4254" y="65"/>
                    <a:pt x="3555" y="123"/>
                  </a:cubicBezTo>
                  <a:lnTo>
                    <a:pt x="3555" y="228"/>
                  </a:lnTo>
                  <a:cubicBezTo>
                    <a:pt x="3555" y="3850"/>
                    <a:pt x="2142" y="7005"/>
                    <a:pt x="1" y="8269"/>
                  </a:cubicBezTo>
                  <a:cubicBezTo>
                    <a:pt x="1644" y="10941"/>
                    <a:pt x="4329" y="12805"/>
                    <a:pt x="7404" y="13418"/>
                  </a:cubicBezTo>
                  <a:lnTo>
                    <a:pt x="7390" y="13389"/>
                  </a:lnTo>
                  <a:cubicBezTo>
                    <a:pt x="6246" y="10931"/>
                    <a:pt x="5564" y="6993"/>
                    <a:pt x="5564" y="2852"/>
                  </a:cubicBezTo>
                  <a:cubicBezTo>
                    <a:pt x="5564" y="1872"/>
                    <a:pt x="5607" y="918"/>
                    <a:pt x="56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22;p33">
              <a:extLst>
                <a:ext uri="{FF2B5EF4-FFF2-40B4-BE49-F238E27FC236}">
                  <a16:creationId xmlns:a16="http://schemas.microsoft.com/office/drawing/2014/main" id="{15A07ECC-5594-41CC-8D7A-BF596EE3BF5E}"/>
                </a:ext>
              </a:extLst>
            </p:cNvPr>
            <p:cNvSpPr/>
            <p:nvPr/>
          </p:nvSpPr>
          <p:spPr>
            <a:xfrm>
              <a:off x="1659638" y="1082713"/>
              <a:ext cx="271075" cy="250650"/>
            </a:xfrm>
            <a:custGeom>
              <a:avLst/>
              <a:gdLst/>
              <a:ahLst/>
              <a:cxnLst/>
              <a:rect l="l" t="t" r="r" b="b"/>
              <a:pathLst>
                <a:path w="10843" h="10026" extrusionOk="0">
                  <a:moveTo>
                    <a:pt x="37" y="0"/>
                  </a:moveTo>
                  <a:cubicBezTo>
                    <a:pt x="15" y="265"/>
                    <a:pt x="1" y="498"/>
                    <a:pt x="1" y="707"/>
                  </a:cubicBezTo>
                  <a:cubicBezTo>
                    <a:pt x="1" y="4797"/>
                    <a:pt x="3117" y="8512"/>
                    <a:pt x="7779" y="10026"/>
                  </a:cubicBezTo>
                  <a:cubicBezTo>
                    <a:pt x="9682" y="8014"/>
                    <a:pt x="10773" y="5371"/>
                    <a:pt x="10843" y="2605"/>
                  </a:cubicBezTo>
                  <a:cubicBezTo>
                    <a:pt x="8738" y="1493"/>
                    <a:pt x="5756" y="647"/>
                    <a:pt x="2394" y="221"/>
                  </a:cubicBezTo>
                  <a:cubicBezTo>
                    <a:pt x="1623" y="125"/>
                    <a:pt x="835" y="53"/>
                    <a:pt x="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23;p33">
              <a:extLst>
                <a:ext uri="{FF2B5EF4-FFF2-40B4-BE49-F238E27FC236}">
                  <a16:creationId xmlns:a16="http://schemas.microsoft.com/office/drawing/2014/main" id="{2731FAD6-66B6-43E1-B64A-17F99072E65E}"/>
                </a:ext>
              </a:extLst>
            </p:cNvPr>
            <p:cNvSpPr/>
            <p:nvPr/>
          </p:nvSpPr>
          <p:spPr>
            <a:xfrm>
              <a:off x="1368338" y="1086063"/>
              <a:ext cx="110575" cy="184225"/>
            </a:xfrm>
            <a:custGeom>
              <a:avLst/>
              <a:gdLst/>
              <a:ahLst/>
              <a:cxnLst/>
              <a:rect l="l" t="t" r="r" b="b"/>
              <a:pathLst>
                <a:path w="4423" h="7369" extrusionOk="0">
                  <a:moveTo>
                    <a:pt x="4422" y="1"/>
                  </a:moveTo>
                  <a:cubicBezTo>
                    <a:pt x="4244" y="20"/>
                    <a:pt x="4067" y="35"/>
                    <a:pt x="3891" y="56"/>
                  </a:cubicBezTo>
                  <a:cubicBezTo>
                    <a:pt x="2615" y="205"/>
                    <a:pt x="1349" y="426"/>
                    <a:pt x="99" y="722"/>
                  </a:cubicBezTo>
                  <a:cubicBezTo>
                    <a:pt x="34" y="1205"/>
                    <a:pt x="3" y="1693"/>
                    <a:pt x="1" y="2180"/>
                  </a:cubicBezTo>
                  <a:cubicBezTo>
                    <a:pt x="1" y="3987"/>
                    <a:pt x="438" y="5768"/>
                    <a:pt x="1274" y="7368"/>
                  </a:cubicBezTo>
                  <a:cubicBezTo>
                    <a:pt x="3144" y="6251"/>
                    <a:pt x="4422" y="3312"/>
                    <a:pt x="4422" y="27"/>
                  </a:cubicBezTo>
                  <a:lnTo>
                    <a:pt x="44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24;p33">
              <a:extLst>
                <a:ext uri="{FF2B5EF4-FFF2-40B4-BE49-F238E27FC236}">
                  <a16:creationId xmlns:a16="http://schemas.microsoft.com/office/drawing/2014/main" id="{AD830C99-B1E9-4443-AC99-D5B13649A685}"/>
                </a:ext>
              </a:extLst>
            </p:cNvPr>
            <p:cNvSpPr/>
            <p:nvPr/>
          </p:nvSpPr>
          <p:spPr>
            <a:xfrm>
              <a:off x="1569238" y="1080313"/>
              <a:ext cx="268900" cy="341475"/>
            </a:xfrm>
            <a:custGeom>
              <a:avLst/>
              <a:gdLst/>
              <a:ahLst/>
              <a:cxnLst/>
              <a:rect l="l" t="t" r="r" b="b"/>
              <a:pathLst>
                <a:path w="10756" h="13659" extrusionOk="0">
                  <a:moveTo>
                    <a:pt x="805" y="0"/>
                  </a:moveTo>
                  <a:cubicBezTo>
                    <a:pt x="575" y="0"/>
                    <a:pt x="346" y="5"/>
                    <a:pt x="118" y="10"/>
                  </a:cubicBezTo>
                  <a:cubicBezTo>
                    <a:pt x="46" y="940"/>
                    <a:pt x="0" y="1899"/>
                    <a:pt x="0" y="2879"/>
                  </a:cubicBezTo>
                  <a:cubicBezTo>
                    <a:pt x="0" y="6911"/>
                    <a:pt x="656" y="10722"/>
                    <a:pt x="1752" y="13077"/>
                  </a:cubicBezTo>
                  <a:cubicBezTo>
                    <a:pt x="1848" y="13277"/>
                    <a:pt x="1935" y="13447"/>
                    <a:pt x="2019" y="13596"/>
                  </a:cubicBezTo>
                  <a:cubicBezTo>
                    <a:pt x="2415" y="13637"/>
                    <a:pt x="2817" y="13659"/>
                    <a:pt x="3215" y="13659"/>
                  </a:cubicBezTo>
                  <a:cubicBezTo>
                    <a:pt x="3219" y="13659"/>
                    <a:pt x="3222" y="13659"/>
                    <a:pt x="3225" y="13659"/>
                  </a:cubicBezTo>
                  <a:cubicBezTo>
                    <a:pt x="6009" y="13659"/>
                    <a:pt x="8694" y="12623"/>
                    <a:pt x="10756" y="10751"/>
                  </a:cubicBezTo>
                  <a:cubicBezTo>
                    <a:pt x="5981" y="9050"/>
                    <a:pt x="2814" y="5128"/>
                    <a:pt x="2814" y="803"/>
                  </a:cubicBezTo>
                  <a:cubicBezTo>
                    <a:pt x="2814" y="575"/>
                    <a:pt x="2826" y="332"/>
                    <a:pt x="2848" y="53"/>
                  </a:cubicBezTo>
                  <a:cubicBezTo>
                    <a:pt x="2199" y="22"/>
                    <a:pt x="1545" y="0"/>
                    <a:pt x="8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287;p60">
            <a:extLst>
              <a:ext uri="{FF2B5EF4-FFF2-40B4-BE49-F238E27FC236}">
                <a16:creationId xmlns:a16="http://schemas.microsoft.com/office/drawing/2014/main" id="{34963437-D389-48DF-AA3F-0FA81B36256D}"/>
              </a:ext>
            </a:extLst>
          </p:cNvPr>
          <p:cNvGrpSpPr/>
          <p:nvPr/>
        </p:nvGrpSpPr>
        <p:grpSpPr>
          <a:xfrm>
            <a:off x="275208" y="2052739"/>
            <a:ext cx="2305010" cy="3593459"/>
            <a:chOff x="7189824" y="1553794"/>
            <a:chExt cx="469159" cy="731181"/>
          </a:xfrm>
        </p:grpSpPr>
        <p:sp>
          <p:nvSpPr>
            <p:cNvPr id="14" name="Google Shape;1288;p60">
              <a:extLst>
                <a:ext uri="{FF2B5EF4-FFF2-40B4-BE49-F238E27FC236}">
                  <a16:creationId xmlns:a16="http://schemas.microsoft.com/office/drawing/2014/main" id="{FDA051DD-701A-4947-BF9B-A7F0CD513CFA}"/>
                </a:ext>
              </a:extLst>
            </p:cNvPr>
            <p:cNvSpPr/>
            <p:nvPr/>
          </p:nvSpPr>
          <p:spPr>
            <a:xfrm>
              <a:off x="7189824" y="1553794"/>
              <a:ext cx="461774" cy="731181"/>
            </a:xfrm>
            <a:custGeom>
              <a:avLst/>
              <a:gdLst/>
              <a:ahLst/>
              <a:cxnLst/>
              <a:rect l="l" t="t" r="r" b="b"/>
              <a:pathLst>
                <a:path w="6066" h="9605" extrusionOk="0">
                  <a:moveTo>
                    <a:pt x="5129" y="1"/>
                  </a:moveTo>
                  <a:cubicBezTo>
                    <a:pt x="5081" y="1"/>
                    <a:pt x="5038" y="7"/>
                    <a:pt x="4994" y="18"/>
                  </a:cubicBezTo>
                  <a:cubicBezTo>
                    <a:pt x="4957" y="21"/>
                    <a:pt x="4921" y="27"/>
                    <a:pt x="4886" y="40"/>
                  </a:cubicBezTo>
                  <a:cubicBezTo>
                    <a:pt x="4911" y="32"/>
                    <a:pt x="4941" y="26"/>
                    <a:pt x="4978" y="23"/>
                  </a:cubicBezTo>
                  <a:lnTo>
                    <a:pt x="4978" y="23"/>
                  </a:lnTo>
                  <a:cubicBezTo>
                    <a:pt x="4768" y="87"/>
                    <a:pt x="4615" y="284"/>
                    <a:pt x="4615" y="514"/>
                  </a:cubicBezTo>
                  <a:cubicBezTo>
                    <a:pt x="4615" y="795"/>
                    <a:pt x="4839" y="1022"/>
                    <a:pt x="5118" y="1028"/>
                  </a:cubicBezTo>
                  <a:cubicBezTo>
                    <a:pt x="5090" y="1041"/>
                    <a:pt x="5065" y="1050"/>
                    <a:pt x="5049" y="1050"/>
                  </a:cubicBezTo>
                  <a:cubicBezTo>
                    <a:pt x="4975" y="1050"/>
                    <a:pt x="4542" y="1105"/>
                    <a:pt x="4443" y="1258"/>
                  </a:cubicBezTo>
                  <a:cubicBezTo>
                    <a:pt x="4343" y="1413"/>
                    <a:pt x="4104" y="1538"/>
                    <a:pt x="3968" y="1609"/>
                  </a:cubicBezTo>
                  <a:cubicBezTo>
                    <a:pt x="3833" y="1682"/>
                    <a:pt x="3759" y="1736"/>
                    <a:pt x="3524" y="1764"/>
                  </a:cubicBezTo>
                  <a:cubicBezTo>
                    <a:pt x="3290" y="1791"/>
                    <a:pt x="3263" y="1804"/>
                    <a:pt x="3234" y="1833"/>
                  </a:cubicBezTo>
                  <a:cubicBezTo>
                    <a:pt x="3234" y="1833"/>
                    <a:pt x="3217" y="1500"/>
                    <a:pt x="3154" y="1437"/>
                  </a:cubicBezTo>
                  <a:cubicBezTo>
                    <a:pt x="3091" y="1375"/>
                    <a:pt x="2917" y="1257"/>
                    <a:pt x="2745" y="1257"/>
                  </a:cubicBezTo>
                  <a:cubicBezTo>
                    <a:pt x="2573" y="1257"/>
                    <a:pt x="2443" y="1340"/>
                    <a:pt x="2424" y="1414"/>
                  </a:cubicBezTo>
                  <a:cubicBezTo>
                    <a:pt x="2405" y="1490"/>
                    <a:pt x="2386" y="1554"/>
                    <a:pt x="2410" y="1634"/>
                  </a:cubicBezTo>
                  <a:cubicBezTo>
                    <a:pt x="2433" y="1713"/>
                    <a:pt x="2410" y="1745"/>
                    <a:pt x="2410" y="1780"/>
                  </a:cubicBezTo>
                  <a:cubicBezTo>
                    <a:pt x="2410" y="1815"/>
                    <a:pt x="2432" y="1991"/>
                    <a:pt x="2462" y="2021"/>
                  </a:cubicBezTo>
                  <a:cubicBezTo>
                    <a:pt x="2490" y="2051"/>
                    <a:pt x="2536" y="2067"/>
                    <a:pt x="2541" y="2099"/>
                  </a:cubicBezTo>
                  <a:cubicBezTo>
                    <a:pt x="2536" y="2103"/>
                    <a:pt x="2531" y="2109"/>
                    <a:pt x="2526" y="2113"/>
                  </a:cubicBezTo>
                  <a:cubicBezTo>
                    <a:pt x="2483" y="2148"/>
                    <a:pt x="2356" y="2249"/>
                    <a:pt x="2249" y="2359"/>
                  </a:cubicBezTo>
                  <a:cubicBezTo>
                    <a:pt x="2213" y="2388"/>
                    <a:pt x="2182" y="2416"/>
                    <a:pt x="2161" y="2435"/>
                  </a:cubicBezTo>
                  <a:cubicBezTo>
                    <a:pt x="2137" y="2458"/>
                    <a:pt x="2121" y="2496"/>
                    <a:pt x="2113" y="2541"/>
                  </a:cubicBezTo>
                  <a:cubicBezTo>
                    <a:pt x="2107" y="2552"/>
                    <a:pt x="2102" y="2562"/>
                    <a:pt x="2099" y="2573"/>
                  </a:cubicBezTo>
                  <a:cubicBezTo>
                    <a:pt x="2038" y="2758"/>
                    <a:pt x="2108" y="2960"/>
                    <a:pt x="2108" y="2960"/>
                  </a:cubicBezTo>
                  <a:cubicBezTo>
                    <a:pt x="2108" y="2960"/>
                    <a:pt x="1741" y="3488"/>
                    <a:pt x="1708" y="3592"/>
                  </a:cubicBezTo>
                  <a:cubicBezTo>
                    <a:pt x="1676" y="3694"/>
                    <a:pt x="1493" y="3819"/>
                    <a:pt x="1355" y="3908"/>
                  </a:cubicBezTo>
                  <a:cubicBezTo>
                    <a:pt x="1215" y="3995"/>
                    <a:pt x="1039" y="4126"/>
                    <a:pt x="936" y="4173"/>
                  </a:cubicBezTo>
                  <a:cubicBezTo>
                    <a:pt x="834" y="4220"/>
                    <a:pt x="577" y="4396"/>
                    <a:pt x="490" y="4438"/>
                  </a:cubicBezTo>
                  <a:cubicBezTo>
                    <a:pt x="475" y="4444"/>
                    <a:pt x="456" y="4458"/>
                    <a:pt x="436" y="4474"/>
                  </a:cubicBezTo>
                  <a:cubicBezTo>
                    <a:pt x="436" y="4474"/>
                    <a:pt x="436" y="4474"/>
                    <a:pt x="436" y="4474"/>
                  </a:cubicBezTo>
                  <a:lnTo>
                    <a:pt x="436" y="4474"/>
                  </a:lnTo>
                  <a:cubicBezTo>
                    <a:pt x="430" y="4474"/>
                    <a:pt x="236" y="4590"/>
                    <a:pt x="181" y="4591"/>
                  </a:cubicBezTo>
                  <a:cubicBezTo>
                    <a:pt x="53" y="4597"/>
                    <a:pt x="89" y="4686"/>
                    <a:pt x="184" y="4686"/>
                  </a:cubicBezTo>
                  <a:cubicBezTo>
                    <a:pt x="200" y="4686"/>
                    <a:pt x="235" y="4683"/>
                    <a:pt x="249" y="4681"/>
                  </a:cubicBezTo>
                  <a:lnTo>
                    <a:pt x="249" y="4681"/>
                  </a:lnTo>
                  <a:cubicBezTo>
                    <a:pt x="212" y="4747"/>
                    <a:pt x="145" y="4786"/>
                    <a:pt x="128" y="4804"/>
                  </a:cubicBezTo>
                  <a:cubicBezTo>
                    <a:pt x="102" y="4830"/>
                    <a:pt x="34" y="4893"/>
                    <a:pt x="15" y="4929"/>
                  </a:cubicBezTo>
                  <a:cubicBezTo>
                    <a:pt x="0" y="4957"/>
                    <a:pt x="9" y="4960"/>
                    <a:pt x="18" y="4968"/>
                  </a:cubicBezTo>
                  <a:cubicBezTo>
                    <a:pt x="19" y="4970"/>
                    <a:pt x="22" y="4971"/>
                    <a:pt x="25" y="4971"/>
                  </a:cubicBezTo>
                  <a:cubicBezTo>
                    <a:pt x="60" y="4971"/>
                    <a:pt x="176" y="4883"/>
                    <a:pt x="214" y="4858"/>
                  </a:cubicBezTo>
                  <a:lnTo>
                    <a:pt x="214" y="4858"/>
                  </a:lnTo>
                  <a:lnTo>
                    <a:pt x="70" y="5015"/>
                  </a:lnTo>
                  <a:cubicBezTo>
                    <a:pt x="70" y="5015"/>
                    <a:pt x="38" y="5062"/>
                    <a:pt x="70" y="5086"/>
                  </a:cubicBezTo>
                  <a:cubicBezTo>
                    <a:pt x="72" y="5088"/>
                    <a:pt x="76" y="5089"/>
                    <a:pt x="79" y="5089"/>
                  </a:cubicBezTo>
                  <a:cubicBezTo>
                    <a:pt x="120" y="5089"/>
                    <a:pt x="242" y="4990"/>
                    <a:pt x="292" y="4923"/>
                  </a:cubicBezTo>
                  <a:lnTo>
                    <a:pt x="292" y="4923"/>
                  </a:lnTo>
                  <a:cubicBezTo>
                    <a:pt x="291" y="4923"/>
                    <a:pt x="197" y="5064"/>
                    <a:pt x="181" y="5098"/>
                  </a:cubicBezTo>
                  <a:cubicBezTo>
                    <a:pt x="168" y="5124"/>
                    <a:pt x="152" y="5146"/>
                    <a:pt x="181" y="5161"/>
                  </a:cubicBezTo>
                  <a:cubicBezTo>
                    <a:pt x="187" y="5164"/>
                    <a:pt x="194" y="5166"/>
                    <a:pt x="202" y="5166"/>
                  </a:cubicBezTo>
                  <a:cubicBezTo>
                    <a:pt x="229" y="5166"/>
                    <a:pt x="264" y="5142"/>
                    <a:pt x="300" y="5092"/>
                  </a:cubicBezTo>
                  <a:cubicBezTo>
                    <a:pt x="344" y="5032"/>
                    <a:pt x="439" y="4914"/>
                    <a:pt x="439" y="4914"/>
                  </a:cubicBezTo>
                  <a:cubicBezTo>
                    <a:pt x="439" y="4914"/>
                    <a:pt x="440" y="4914"/>
                    <a:pt x="442" y="4914"/>
                  </a:cubicBezTo>
                  <a:cubicBezTo>
                    <a:pt x="448" y="4914"/>
                    <a:pt x="460" y="4920"/>
                    <a:pt x="446" y="4973"/>
                  </a:cubicBezTo>
                  <a:cubicBezTo>
                    <a:pt x="430" y="5040"/>
                    <a:pt x="415" y="5094"/>
                    <a:pt x="417" y="5110"/>
                  </a:cubicBezTo>
                  <a:cubicBezTo>
                    <a:pt x="418" y="5120"/>
                    <a:pt x="427" y="5127"/>
                    <a:pt x="439" y="5127"/>
                  </a:cubicBezTo>
                  <a:cubicBezTo>
                    <a:pt x="456" y="5127"/>
                    <a:pt x="481" y="5111"/>
                    <a:pt x="500" y="5064"/>
                  </a:cubicBezTo>
                  <a:cubicBezTo>
                    <a:pt x="515" y="5028"/>
                    <a:pt x="549" y="4810"/>
                    <a:pt x="665" y="4724"/>
                  </a:cubicBezTo>
                  <a:cubicBezTo>
                    <a:pt x="729" y="4674"/>
                    <a:pt x="777" y="4607"/>
                    <a:pt x="778" y="4595"/>
                  </a:cubicBezTo>
                  <a:cubicBezTo>
                    <a:pt x="781" y="4569"/>
                    <a:pt x="1055" y="4463"/>
                    <a:pt x="1180" y="4434"/>
                  </a:cubicBezTo>
                  <a:cubicBezTo>
                    <a:pt x="1306" y="4403"/>
                    <a:pt x="1585" y="4266"/>
                    <a:pt x="1699" y="4204"/>
                  </a:cubicBezTo>
                  <a:cubicBezTo>
                    <a:pt x="1812" y="4139"/>
                    <a:pt x="1897" y="4099"/>
                    <a:pt x="1980" y="3963"/>
                  </a:cubicBezTo>
                  <a:cubicBezTo>
                    <a:pt x="2064" y="3829"/>
                    <a:pt x="2120" y="3721"/>
                    <a:pt x="2120" y="3721"/>
                  </a:cubicBezTo>
                  <a:lnTo>
                    <a:pt x="2120" y="3721"/>
                  </a:lnTo>
                  <a:cubicBezTo>
                    <a:pt x="2120" y="3721"/>
                    <a:pt x="2155" y="3896"/>
                    <a:pt x="2115" y="4014"/>
                  </a:cubicBezTo>
                  <a:cubicBezTo>
                    <a:pt x="2076" y="4134"/>
                    <a:pt x="2006" y="4348"/>
                    <a:pt x="2029" y="4457"/>
                  </a:cubicBezTo>
                  <a:cubicBezTo>
                    <a:pt x="2053" y="4566"/>
                    <a:pt x="1990" y="4632"/>
                    <a:pt x="1929" y="4693"/>
                  </a:cubicBezTo>
                  <a:cubicBezTo>
                    <a:pt x="1868" y="4756"/>
                    <a:pt x="1824" y="4808"/>
                    <a:pt x="1824" y="4863"/>
                  </a:cubicBezTo>
                  <a:cubicBezTo>
                    <a:pt x="1824" y="4919"/>
                    <a:pt x="1671" y="5130"/>
                    <a:pt x="1671" y="5200"/>
                  </a:cubicBezTo>
                  <a:cubicBezTo>
                    <a:pt x="1671" y="5270"/>
                    <a:pt x="1550" y="5619"/>
                    <a:pt x="1550" y="5619"/>
                  </a:cubicBezTo>
                  <a:cubicBezTo>
                    <a:pt x="1550" y="5619"/>
                    <a:pt x="1610" y="5643"/>
                    <a:pt x="1667" y="5643"/>
                  </a:cubicBezTo>
                  <a:cubicBezTo>
                    <a:pt x="1722" y="5643"/>
                    <a:pt x="1875" y="5787"/>
                    <a:pt x="1917" y="5787"/>
                  </a:cubicBezTo>
                  <a:cubicBezTo>
                    <a:pt x="1917" y="5787"/>
                    <a:pt x="1741" y="6070"/>
                    <a:pt x="1792" y="6196"/>
                  </a:cubicBezTo>
                  <a:cubicBezTo>
                    <a:pt x="1843" y="6322"/>
                    <a:pt x="2000" y="6489"/>
                    <a:pt x="2108" y="6670"/>
                  </a:cubicBezTo>
                  <a:cubicBezTo>
                    <a:pt x="2214" y="6852"/>
                    <a:pt x="2531" y="7446"/>
                    <a:pt x="2531" y="7446"/>
                  </a:cubicBezTo>
                  <a:lnTo>
                    <a:pt x="2503" y="7475"/>
                  </a:lnTo>
                  <a:cubicBezTo>
                    <a:pt x="2503" y="7475"/>
                    <a:pt x="2704" y="7730"/>
                    <a:pt x="2764" y="7902"/>
                  </a:cubicBezTo>
                  <a:cubicBezTo>
                    <a:pt x="2825" y="8075"/>
                    <a:pt x="2853" y="8345"/>
                    <a:pt x="2853" y="8345"/>
                  </a:cubicBezTo>
                  <a:cubicBezTo>
                    <a:pt x="2853" y="8345"/>
                    <a:pt x="2818" y="8335"/>
                    <a:pt x="2787" y="8335"/>
                  </a:cubicBezTo>
                  <a:cubicBezTo>
                    <a:pt x="2761" y="8335"/>
                    <a:pt x="2736" y="8342"/>
                    <a:pt x="2736" y="8368"/>
                  </a:cubicBezTo>
                  <a:cubicBezTo>
                    <a:pt x="2736" y="8424"/>
                    <a:pt x="2721" y="8456"/>
                    <a:pt x="2721" y="8489"/>
                  </a:cubicBezTo>
                  <a:cubicBezTo>
                    <a:pt x="2721" y="8521"/>
                    <a:pt x="2686" y="8531"/>
                    <a:pt x="2710" y="8556"/>
                  </a:cubicBezTo>
                  <a:cubicBezTo>
                    <a:pt x="2735" y="8581"/>
                    <a:pt x="2686" y="8645"/>
                    <a:pt x="2670" y="8645"/>
                  </a:cubicBezTo>
                  <a:cubicBezTo>
                    <a:pt x="2654" y="8645"/>
                    <a:pt x="2673" y="8715"/>
                    <a:pt x="2698" y="8715"/>
                  </a:cubicBezTo>
                  <a:cubicBezTo>
                    <a:pt x="2707" y="8715"/>
                    <a:pt x="2723" y="8713"/>
                    <a:pt x="2740" y="8713"/>
                  </a:cubicBezTo>
                  <a:cubicBezTo>
                    <a:pt x="2772" y="8713"/>
                    <a:pt x="2807" y="8720"/>
                    <a:pt x="2807" y="8763"/>
                  </a:cubicBezTo>
                  <a:cubicBezTo>
                    <a:pt x="2807" y="8829"/>
                    <a:pt x="2819" y="9050"/>
                    <a:pt x="2745" y="9187"/>
                  </a:cubicBezTo>
                  <a:cubicBezTo>
                    <a:pt x="2670" y="9324"/>
                    <a:pt x="2580" y="9423"/>
                    <a:pt x="2615" y="9477"/>
                  </a:cubicBezTo>
                  <a:cubicBezTo>
                    <a:pt x="2650" y="9531"/>
                    <a:pt x="2717" y="9605"/>
                    <a:pt x="2829" y="9605"/>
                  </a:cubicBezTo>
                  <a:cubicBezTo>
                    <a:pt x="2940" y="9605"/>
                    <a:pt x="3174" y="9494"/>
                    <a:pt x="3263" y="9405"/>
                  </a:cubicBezTo>
                  <a:cubicBezTo>
                    <a:pt x="3354" y="9315"/>
                    <a:pt x="3415" y="9153"/>
                    <a:pt x="3493" y="9054"/>
                  </a:cubicBezTo>
                  <a:cubicBezTo>
                    <a:pt x="3574" y="8954"/>
                    <a:pt x="3804" y="8767"/>
                    <a:pt x="3827" y="8665"/>
                  </a:cubicBezTo>
                  <a:cubicBezTo>
                    <a:pt x="3850" y="8563"/>
                    <a:pt x="3898" y="8451"/>
                    <a:pt x="3785" y="8400"/>
                  </a:cubicBezTo>
                  <a:cubicBezTo>
                    <a:pt x="3671" y="8349"/>
                    <a:pt x="3476" y="8268"/>
                    <a:pt x="3429" y="8221"/>
                  </a:cubicBezTo>
                  <a:cubicBezTo>
                    <a:pt x="3394" y="8186"/>
                    <a:pt x="3364" y="8160"/>
                    <a:pt x="3341" y="8160"/>
                  </a:cubicBezTo>
                  <a:cubicBezTo>
                    <a:pt x="3335" y="8160"/>
                    <a:pt x="3330" y="8162"/>
                    <a:pt x="3325" y="8166"/>
                  </a:cubicBezTo>
                  <a:cubicBezTo>
                    <a:pt x="3320" y="8157"/>
                    <a:pt x="3316" y="8147"/>
                    <a:pt x="3310" y="8138"/>
                  </a:cubicBezTo>
                  <a:cubicBezTo>
                    <a:pt x="3269" y="8038"/>
                    <a:pt x="3134" y="7694"/>
                    <a:pt x="3110" y="7582"/>
                  </a:cubicBezTo>
                  <a:cubicBezTo>
                    <a:pt x="3083" y="7449"/>
                    <a:pt x="3056" y="7292"/>
                    <a:pt x="3056" y="7292"/>
                  </a:cubicBezTo>
                  <a:cubicBezTo>
                    <a:pt x="3056" y="7292"/>
                    <a:pt x="3048" y="7265"/>
                    <a:pt x="3032" y="7265"/>
                  </a:cubicBezTo>
                  <a:cubicBezTo>
                    <a:pt x="3027" y="7265"/>
                    <a:pt x="3022" y="7267"/>
                    <a:pt x="3016" y="7273"/>
                  </a:cubicBezTo>
                  <a:cubicBezTo>
                    <a:pt x="3016" y="7273"/>
                    <a:pt x="2973" y="7011"/>
                    <a:pt x="2973" y="6894"/>
                  </a:cubicBezTo>
                  <a:cubicBezTo>
                    <a:pt x="2973" y="6894"/>
                    <a:pt x="3341" y="6852"/>
                    <a:pt x="3559" y="6744"/>
                  </a:cubicBezTo>
                  <a:cubicBezTo>
                    <a:pt x="3778" y="6638"/>
                    <a:pt x="4123" y="6526"/>
                    <a:pt x="4123" y="6526"/>
                  </a:cubicBezTo>
                  <a:lnTo>
                    <a:pt x="4140" y="6544"/>
                  </a:lnTo>
                  <a:cubicBezTo>
                    <a:pt x="4140" y="6544"/>
                    <a:pt x="4617" y="6292"/>
                    <a:pt x="4763" y="6292"/>
                  </a:cubicBezTo>
                  <a:cubicBezTo>
                    <a:pt x="4771" y="6292"/>
                    <a:pt x="4777" y="6293"/>
                    <a:pt x="4783" y="6294"/>
                  </a:cubicBezTo>
                  <a:cubicBezTo>
                    <a:pt x="4899" y="6322"/>
                    <a:pt x="4899" y="6377"/>
                    <a:pt x="4899" y="6377"/>
                  </a:cubicBezTo>
                  <a:cubicBezTo>
                    <a:pt x="4899" y="6377"/>
                    <a:pt x="4945" y="6392"/>
                    <a:pt x="4998" y="6392"/>
                  </a:cubicBezTo>
                  <a:cubicBezTo>
                    <a:pt x="5025" y="6392"/>
                    <a:pt x="5054" y="6388"/>
                    <a:pt x="5080" y="6377"/>
                  </a:cubicBezTo>
                  <a:cubicBezTo>
                    <a:pt x="5124" y="6359"/>
                    <a:pt x="5179" y="6347"/>
                    <a:pt x="5228" y="6347"/>
                  </a:cubicBezTo>
                  <a:cubicBezTo>
                    <a:pt x="5269" y="6347"/>
                    <a:pt x="5305" y="6355"/>
                    <a:pt x="5327" y="6377"/>
                  </a:cubicBezTo>
                  <a:cubicBezTo>
                    <a:pt x="5376" y="6426"/>
                    <a:pt x="5690" y="6489"/>
                    <a:pt x="5824" y="6716"/>
                  </a:cubicBezTo>
                  <a:cubicBezTo>
                    <a:pt x="5875" y="6802"/>
                    <a:pt x="5922" y="6832"/>
                    <a:pt x="5961" y="6832"/>
                  </a:cubicBezTo>
                  <a:cubicBezTo>
                    <a:pt x="6025" y="6832"/>
                    <a:pt x="6066" y="6750"/>
                    <a:pt x="6066" y="6703"/>
                  </a:cubicBezTo>
                  <a:cubicBezTo>
                    <a:pt x="6066" y="6629"/>
                    <a:pt x="6022" y="6316"/>
                    <a:pt x="5874" y="6116"/>
                  </a:cubicBezTo>
                  <a:cubicBezTo>
                    <a:pt x="5725" y="5917"/>
                    <a:pt x="5511" y="5554"/>
                    <a:pt x="5488" y="5484"/>
                  </a:cubicBezTo>
                  <a:cubicBezTo>
                    <a:pt x="5473" y="5439"/>
                    <a:pt x="5394" y="5363"/>
                    <a:pt x="5309" y="5363"/>
                  </a:cubicBezTo>
                  <a:cubicBezTo>
                    <a:pt x="5262" y="5363"/>
                    <a:pt x="5213" y="5386"/>
                    <a:pt x="5172" y="5450"/>
                  </a:cubicBezTo>
                  <a:cubicBezTo>
                    <a:pt x="5055" y="5633"/>
                    <a:pt x="4939" y="5739"/>
                    <a:pt x="4902" y="5739"/>
                  </a:cubicBezTo>
                  <a:cubicBezTo>
                    <a:pt x="4864" y="5739"/>
                    <a:pt x="4864" y="5800"/>
                    <a:pt x="4864" y="5800"/>
                  </a:cubicBezTo>
                  <a:cubicBezTo>
                    <a:pt x="4864" y="5800"/>
                    <a:pt x="4429" y="5908"/>
                    <a:pt x="4242" y="5934"/>
                  </a:cubicBezTo>
                  <a:cubicBezTo>
                    <a:pt x="4229" y="5934"/>
                    <a:pt x="4215" y="5934"/>
                    <a:pt x="4202" y="5934"/>
                  </a:cubicBezTo>
                  <a:cubicBezTo>
                    <a:pt x="4162" y="5934"/>
                    <a:pt x="4125" y="5935"/>
                    <a:pt x="4095" y="5938"/>
                  </a:cubicBezTo>
                  <a:cubicBezTo>
                    <a:pt x="4043" y="5940"/>
                    <a:pt x="4047" y="5947"/>
                    <a:pt x="4047" y="5987"/>
                  </a:cubicBezTo>
                  <a:cubicBezTo>
                    <a:pt x="4047" y="5987"/>
                    <a:pt x="3919" y="5939"/>
                    <a:pt x="3747" y="5939"/>
                  </a:cubicBezTo>
                  <a:cubicBezTo>
                    <a:pt x="3590" y="5939"/>
                    <a:pt x="3397" y="5979"/>
                    <a:pt x="3233" y="6131"/>
                  </a:cubicBezTo>
                  <a:lnTo>
                    <a:pt x="3233" y="6033"/>
                  </a:lnTo>
                  <a:cubicBezTo>
                    <a:pt x="3233" y="6033"/>
                    <a:pt x="3571" y="5793"/>
                    <a:pt x="3665" y="5698"/>
                  </a:cubicBezTo>
                  <a:cubicBezTo>
                    <a:pt x="3760" y="5602"/>
                    <a:pt x="3748" y="5577"/>
                    <a:pt x="3772" y="5577"/>
                  </a:cubicBezTo>
                  <a:cubicBezTo>
                    <a:pt x="3795" y="5577"/>
                    <a:pt x="3639" y="5427"/>
                    <a:pt x="3577" y="5365"/>
                  </a:cubicBezTo>
                  <a:cubicBezTo>
                    <a:pt x="3514" y="5302"/>
                    <a:pt x="3421" y="5127"/>
                    <a:pt x="3362" y="5069"/>
                  </a:cubicBezTo>
                  <a:cubicBezTo>
                    <a:pt x="3304" y="5012"/>
                    <a:pt x="3378" y="4898"/>
                    <a:pt x="3495" y="4782"/>
                  </a:cubicBezTo>
                  <a:cubicBezTo>
                    <a:pt x="3611" y="4665"/>
                    <a:pt x="3676" y="4373"/>
                    <a:pt x="3676" y="4065"/>
                  </a:cubicBezTo>
                  <a:cubicBezTo>
                    <a:pt x="3676" y="3758"/>
                    <a:pt x="3622" y="3718"/>
                    <a:pt x="3555" y="3651"/>
                  </a:cubicBezTo>
                  <a:cubicBezTo>
                    <a:pt x="3493" y="3592"/>
                    <a:pt x="3354" y="3570"/>
                    <a:pt x="3359" y="3532"/>
                  </a:cubicBezTo>
                  <a:cubicBezTo>
                    <a:pt x="3361" y="3532"/>
                    <a:pt x="3361" y="3531"/>
                    <a:pt x="3362" y="3531"/>
                  </a:cubicBezTo>
                  <a:cubicBezTo>
                    <a:pt x="3413" y="3531"/>
                    <a:pt x="3448" y="3528"/>
                    <a:pt x="3421" y="3496"/>
                  </a:cubicBezTo>
                  <a:cubicBezTo>
                    <a:pt x="3413" y="3487"/>
                    <a:pt x="3409" y="3480"/>
                    <a:pt x="3406" y="3472"/>
                  </a:cubicBezTo>
                  <a:cubicBezTo>
                    <a:pt x="3438" y="3430"/>
                    <a:pt x="3464" y="3381"/>
                    <a:pt x="3460" y="3334"/>
                  </a:cubicBezTo>
                  <a:cubicBezTo>
                    <a:pt x="3460" y="3316"/>
                    <a:pt x="3459" y="3297"/>
                    <a:pt x="3454" y="3279"/>
                  </a:cubicBezTo>
                  <a:cubicBezTo>
                    <a:pt x="3464" y="3236"/>
                    <a:pt x="3530" y="3214"/>
                    <a:pt x="3563" y="3130"/>
                  </a:cubicBezTo>
                  <a:cubicBezTo>
                    <a:pt x="3595" y="3050"/>
                    <a:pt x="3629" y="2907"/>
                    <a:pt x="3642" y="2824"/>
                  </a:cubicBezTo>
                  <a:cubicBezTo>
                    <a:pt x="3673" y="2705"/>
                    <a:pt x="3690" y="2576"/>
                    <a:pt x="3695" y="2536"/>
                  </a:cubicBezTo>
                  <a:cubicBezTo>
                    <a:pt x="3697" y="2508"/>
                    <a:pt x="3686" y="2489"/>
                    <a:pt x="3670" y="2474"/>
                  </a:cubicBezTo>
                  <a:lnTo>
                    <a:pt x="3676" y="2428"/>
                  </a:lnTo>
                  <a:cubicBezTo>
                    <a:pt x="3676" y="2428"/>
                    <a:pt x="3977" y="2256"/>
                    <a:pt x="4051" y="2093"/>
                  </a:cubicBezTo>
                  <a:cubicBezTo>
                    <a:pt x="4051" y="2093"/>
                    <a:pt x="4296" y="2002"/>
                    <a:pt x="4418" y="1880"/>
                  </a:cubicBezTo>
                  <a:cubicBezTo>
                    <a:pt x="4542" y="1756"/>
                    <a:pt x="4539" y="1717"/>
                    <a:pt x="4694" y="1662"/>
                  </a:cubicBezTo>
                  <a:cubicBezTo>
                    <a:pt x="4847" y="1605"/>
                    <a:pt x="5103" y="1442"/>
                    <a:pt x="5209" y="1335"/>
                  </a:cubicBezTo>
                  <a:cubicBezTo>
                    <a:pt x="5317" y="1229"/>
                    <a:pt x="5488" y="1169"/>
                    <a:pt x="5526" y="1130"/>
                  </a:cubicBezTo>
                  <a:cubicBezTo>
                    <a:pt x="5565" y="1092"/>
                    <a:pt x="5727" y="825"/>
                    <a:pt x="5727" y="638"/>
                  </a:cubicBezTo>
                  <a:cubicBezTo>
                    <a:pt x="5727" y="638"/>
                    <a:pt x="5699" y="447"/>
                    <a:pt x="5664" y="447"/>
                  </a:cubicBezTo>
                  <a:cubicBezTo>
                    <a:pt x="5629" y="447"/>
                    <a:pt x="5642" y="438"/>
                    <a:pt x="5642" y="438"/>
                  </a:cubicBezTo>
                  <a:cubicBezTo>
                    <a:pt x="5642" y="438"/>
                    <a:pt x="5661" y="272"/>
                    <a:pt x="5641" y="225"/>
                  </a:cubicBezTo>
                  <a:cubicBezTo>
                    <a:pt x="5628" y="196"/>
                    <a:pt x="5607" y="179"/>
                    <a:pt x="5588" y="179"/>
                  </a:cubicBezTo>
                  <a:cubicBezTo>
                    <a:pt x="5578" y="179"/>
                    <a:pt x="5569" y="183"/>
                    <a:pt x="5561" y="192"/>
                  </a:cubicBezTo>
                  <a:cubicBezTo>
                    <a:pt x="5552" y="199"/>
                    <a:pt x="5547" y="206"/>
                    <a:pt x="5543" y="212"/>
                  </a:cubicBezTo>
                  <a:cubicBezTo>
                    <a:pt x="5450" y="84"/>
                    <a:pt x="5298" y="1"/>
                    <a:pt x="51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89;p60">
              <a:extLst>
                <a:ext uri="{FF2B5EF4-FFF2-40B4-BE49-F238E27FC236}">
                  <a16:creationId xmlns:a16="http://schemas.microsoft.com/office/drawing/2014/main" id="{73272EBD-916D-4E85-9FA6-ABA5494A2CBB}"/>
                </a:ext>
              </a:extLst>
            </p:cNvPr>
            <p:cNvSpPr/>
            <p:nvPr/>
          </p:nvSpPr>
          <p:spPr>
            <a:xfrm>
              <a:off x="7560173" y="1553798"/>
              <a:ext cx="98810" cy="103149"/>
            </a:xfrm>
            <a:custGeom>
              <a:avLst/>
              <a:gdLst/>
              <a:ahLst/>
              <a:cxnLst/>
              <a:rect l="l" t="t" r="r" b="b"/>
              <a:pathLst>
                <a:path w="1298" h="1355" extrusionOk="0">
                  <a:moveTo>
                    <a:pt x="649" y="0"/>
                  </a:moveTo>
                  <a:cubicBezTo>
                    <a:pt x="290" y="0"/>
                    <a:pt x="1" y="303"/>
                    <a:pt x="1" y="678"/>
                  </a:cubicBezTo>
                  <a:cubicBezTo>
                    <a:pt x="1" y="1052"/>
                    <a:pt x="290" y="1355"/>
                    <a:pt x="649" y="1355"/>
                  </a:cubicBezTo>
                  <a:cubicBezTo>
                    <a:pt x="1007" y="1355"/>
                    <a:pt x="1297" y="1052"/>
                    <a:pt x="1297" y="678"/>
                  </a:cubicBezTo>
                  <a:cubicBezTo>
                    <a:pt x="1297" y="303"/>
                    <a:pt x="1007" y="0"/>
                    <a:pt x="6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86904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2CC67-99B7-48CA-8545-5902EF9108E9}"/>
              </a:ext>
            </a:extLst>
          </p:cNvPr>
          <p:cNvSpPr>
            <a:spLocks noGrp="1"/>
          </p:cNvSpPr>
          <p:nvPr>
            <p:ph type="title"/>
          </p:nvPr>
        </p:nvSpPr>
        <p:spPr>
          <a:xfrm>
            <a:off x="669023" y="33924"/>
            <a:ext cx="4612689" cy="506027"/>
          </a:xfrm>
        </p:spPr>
        <p:txBody>
          <a:bodyPr>
            <a:normAutofit fontScale="90000"/>
          </a:bodyPr>
          <a:lstStyle/>
          <a:p>
            <a:r>
              <a:rPr lang="en-IN" dirty="0"/>
              <a:t>EDA analysis</a:t>
            </a:r>
          </a:p>
        </p:txBody>
      </p:sp>
      <p:pic>
        <p:nvPicPr>
          <p:cNvPr id="5" name="Content Placeholder 4">
            <a:extLst>
              <a:ext uri="{FF2B5EF4-FFF2-40B4-BE49-F238E27FC236}">
                <a16:creationId xmlns:a16="http://schemas.microsoft.com/office/drawing/2014/main" id="{15B3EF7B-7595-4782-A340-4F5A3971F6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62650"/>
            <a:ext cx="6096000" cy="6195350"/>
          </a:xfrm>
        </p:spPr>
      </p:pic>
      <p:pic>
        <p:nvPicPr>
          <p:cNvPr id="7" name="Picture 6">
            <a:extLst>
              <a:ext uri="{FF2B5EF4-FFF2-40B4-BE49-F238E27FC236}">
                <a16:creationId xmlns:a16="http://schemas.microsoft.com/office/drawing/2014/main" id="{1F913DC7-9D80-4901-8505-69217E4123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9511" y="0"/>
            <a:ext cx="6152489" cy="6786980"/>
          </a:xfrm>
          <a:prstGeom prst="rect">
            <a:avLst/>
          </a:prstGeom>
        </p:spPr>
      </p:pic>
    </p:spTree>
    <p:extLst>
      <p:ext uri="{BB962C8B-B14F-4D97-AF65-F5344CB8AC3E}">
        <p14:creationId xmlns:p14="http://schemas.microsoft.com/office/powerpoint/2010/main" val="2373600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26910-3E60-4398-91B0-E2961E151E6A}"/>
              </a:ext>
            </a:extLst>
          </p:cNvPr>
          <p:cNvSpPr>
            <a:spLocks noGrp="1"/>
          </p:cNvSpPr>
          <p:nvPr>
            <p:ph type="title"/>
          </p:nvPr>
        </p:nvSpPr>
        <p:spPr>
          <a:xfrm>
            <a:off x="314418" y="89919"/>
            <a:ext cx="4967796" cy="877748"/>
          </a:xfrm>
        </p:spPr>
        <p:txBody>
          <a:bodyPr/>
          <a:lstStyle/>
          <a:p>
            <a:r>
              <a:rPr lang="en-IN" dirty="0"/>
              <a:t>EDA analysis</a:t>
            </a:r>
          </a:p>
        </p:txBody>
      </p:sp>
      <p:pic>
        <p:nvPicPr>
          <p:cNvPr id="5" name="Content Placeholder 4">
            <a:extLst>
              <a:ext uri="{FF2B5EF4-FFF2-40B4-BE49-F238E27FC236}">
                <a16:creationId xmlns:a16="http://schemas.microsoft.com/office/drawing/2014/main" id="{792E47B5-100F-4EA5-9E66-56D316342F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2629" y="565512"/>
            <a:ext cx="6249861" cy="6066108"/>
          </a:xfrm>
        </p:spPr>
      </p:pic>
      <p:sp>
        <p:nvSpPr>
          <p:cNvPr id="6" name="TextBox 5">
            <a:extLst>
              <a:ext uri="{FF2B5EF4-FFF2-40B4-BE49-F238E27FC236}">
                <a16:creationId xmlns:a16="http://schemas.microsoft.com/office/drawing/2014/main" id="{9DEB383E-14A2-4AC5-92F5-5F7BC67D0E7F}"/>
              </a:ext>
            </a:extLst>
          </p:cNvPr>
          <p:cNvSpPr txBox="1"/>
          <p:nvPr/>
        </p:nvSpPr>
        <p:spPr>
          <a:xfrm>
            <a:off x="399495" y="1189608"/>
            <a:ext cx="5184559" cy="3293209"/>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bg1"/>
                </a:solidFill>
                <a:latin typeface="Dosis" panose="020B0604020202020204" charset="0"/>
              </a:rPr>
              <a:t>The chart on the right shows the most effective areas of </a:t>
            </a:r>
            <a:r>
              <a:rPr lang="en-IN" sz="1600" dirty="0" err="1">
                <a:solidFill>
                  <a:schemeClr val="bg1"/>
                </a:solidFill>
                <a:latin typeface="Dosis" panose="020B0604020202020204" charset="0"/>
              </a:rPr>
              <a:t>kobe’s</a:t>
            </a:r>
            <a:r>
              <a:rPr lang="en-IN" sz="1600" dirty="0">
                <a:solidFill>
                  <a:schemeClr val="bg1"/>
                </a:solidFill>
                <a:latin typeface="Dosis" panose="020B0604020202020204" charset="0"/>
              </a:rPr>
              <a:t> play.</a:t>
            </a:r>
          </a:p>
          <a:p>
            <a:pPr marL="285750" indent="-285750">
              <a:buFont typeface="Arial" panose="020B0604020202020204" pitchFamily="34" charset="0"/>
              <a:buChar char="•"/>
            </a:pPr>
            <a:r>
              <a:rPr lang="en-IN" sz="1600" dirty="0">
                <a:solidFill>
                  <a:schemeClr val="bg1"/>
                </a:solidFill>
                <a:latin typeface="Dosis" panose="020B0604020202020204" charset="0"/>
              </a:rPr>
              <a:t>From the previous charts of location of shots and histogram graphs of various areas, ranges we can come to the conclusion that the most effective area for </a:t>
            </a:r>
            <a:r>
              <a:rPr lang="en-IN" sz="1600" dirty="0" err="1">
                <a:solidFill>
                  <a:schemeClr val="bg1"/>
                </a:solidFill>
                <a:latin typeface="Dosis" panose="020B0604020202020204" charset="0"/>
              </a:rPr>
              <a:t>kobe</a:t>
            </a:r>
            <a:r>
              <a:rPr lang="en-IN" sz="1600" dirty="0">
                <a:solidFill>
                  <a:schemeClr val="bg1"/>
                </a:solidFill>
                <a:latin typeface="Dosis" panose="020B0604020202020204" charset="0"/>
              </a:rPr>
              <a:t> is shooting from </a:t>
            </a:r>
            <a:r>
              <a:rPr lang="en-IN" sz="1600" dirty="0" err="1">
                <a:solidFill>
                  <a:schemeClr val="bg1"/>
                </a:solidFill>
                <a:latin typeface="Dosis" panose="020B0604020202020204" charset="0"/>
              </a:rPr>
              <a:t>center</a:t>
            </a:r>
            <a:r>
              <a:rPr lang="en-IN" sz="1600" dirty="0">
                <a:solidFill>
                  <a:schemeClr val="bg1"/>
                </a:solidFill>
                <a:latin typeface="Dosis" panose="020B0604020202020204" charset="0"/>
              </a:rPr>
              <a:t> area, from Mid-range and Restricted area. The most used action type is Jump shot.</a:t>
            </a:r>
          </a:p>
          <a:p>
            <a:pPr marL="285750" indent="-285750">
              <a:buFont typeface="Arial" panose="020B0604020202020204" pitchFamily="34" charset="0"/>
              <a:buChar char="•"/>
            </a:pPr>
            <a:r>
              <a:rPr lang="en-IN" sz="1600" dirty="0">
                <a:solidFill>
                  <a:schemeClr val="bg1"/>
                </a:solidFill>
                <a:latin typeface="Dosis" panose="020B0604020202020204" charset="0"/>
              </a:rPr>
              <a:t>For any opponent team playing against </a:t>
            </a:r>
            <a:r>
              <a:rPr lang="en-IN" sz="1600" dirty="0" err="1">
                <a:solidFill>
                  <a:schemeClr val="bg1"/>
                </a:solidFill>
                <a:latin typeface="Dosis" panose="020B0604020202020204" charset="0"/>
              </a:rPr>
              <a:t>kobe</a:t>
            </a:r>
            <a:r>
              <a:rPr lang="en-IN" sz="1600" dirty="0">
                <a:solidFill>
                  <a:schemeClr val="bg1"/>
                </a:solidFill>
                <a:latin typeface="Dosis" panose="020B0604020202020204" charset="0"/>
              </a:rPr>
              <a:t>, the best tactic is to make him stay away from this region as much as possible and also since he uses Jump shot the most it is better to assign him a taller opponent to counter his jump shot.</a:t>
            </a:r>
          </a:p>
        </p:txBody>
      </p:sp>
      <p:grpSp>
        <p:nvGrpSpPr>
          <p:cNvPr id="10" name="Google Shape;636;p47">
            <a:extLst>
              <a:ext uri="{FF2B5EF4-FFF2-40B4-BE49-F238E27FC236}">
                <a16:creationId xmlns:a16="http://schemas.microsoft.com/office/drawing/2014/main" id="{28A44859-A4B4-4298-BDA0-7BD1AD07FCB0}"/>
              </a:ext>
            </a:extLst>
          </p:cNvPr>
          <p:cNvGrpSpPr/>
          <p:nvPr/>
        </p:nvGrpSpPr>
        <p:grpSpPr>
          <a:xfrm>
            <a:off x="4178182" y="4313678"/>
            <a:ext cx="1405871" cy="2317942"/>
            <a:chOff x="3324275" y="1570478"/>
            <a:chExt cx="1020106" cy="1732847"/>
          </a:xfrm>
        </p:grpSpPr>
        <p:sp>
          <p:nvSpPr>
            <p:cNvPr id="11" name="Google Shape;637;p47">
              <a:extLst>
                <a:ext uri="{FF2B5EF4-FFF2-40B4-BE49-F238E27FC236}">
                  <a16:creationId xmlns:a16="http://schemas.microsoft.com/office/drawing/2014/main" id="{E89FE15D-48EF-47CB-BEB1-3D66F0A27D08}"/>
                </a:ext>
              </a:extLst>
            </p:cNvPr>
            <p:cNvSpPr/>
            <p:nvPr/>
          </p:nvSpPr>
          <p:spPr>
            <a:xfrm>
              <a:off x="3324275" y="1617649"/>
              <a:ext cx="1020106" cy="1685675"/>
            </a:xfrm>
            <a:custGeom>
              <a:avLst/>
              <a:gdLst/>
              <a:ahLst/>
              <a:cxnLst/>
              <a:rect l="l" t="t" r="r" b="b"/>
              <a:pathLst>
                <a:path w="5174" h="8550" extrusionOk="0">
                  <a:moveTo>
                    <a:pt x="446" y="0"/>
                  </a:moveTo>
                  <a:cubicBezTo>
                    <a:pt x="405" y="0"/>
                    <a:pt x="363" y="6"/>
                    <a:pt x="320" y="20"/>
                  </a:cubicBezTo>
                  <a:cubicBezTo>
                    <a:pt x="46" y="103"/>
                    <a:pt x="36" y="387"/>
                    <a:pt x="23" y="397"/>
                  </a:cubicBezTo>
                  <a:cubicBezTo>
                    <a:pt x="8" y="407"/>
                    <a:pt x="20" y="419"/>
                    <a:pt x="17" y="442"/>
                  </a:cubicBezTo>
                  <a:cubicBezTo>
                    <a:pt x="15" y="464"/>
                    <a:pt x="23" y="513"/>
                    <a:pt x="12" y="525"/>
                  </a:cubicBezTo>
                  <a:cubicBezTo>
                    <a:pt x="4" y="537"/>
                    <a:pt x="15" y="569"/>
                    <a:pt x="14" y="588"/>
                  </a:cubicBezTo>
                  <a:cubicBezTo>
                    <a:pt x="14" y="607"/>
                    <a:pt x="1" y="621"/>
                    <a:pt x="5" y="665"/>
                  </a:cubicBezTo>
                  <a:cubicBezTo>
                    <a:pt x="11" y="707"/>
                    <a:pt x="82" y="803"/>
                    <a:pt x="95" y="827"/>
                  </a:cubicBezTo>
                  <a:cubicBezTo>
                    <a:pt x="110" y="851"/>
                    <a:pt x="154" y="959"/>
                    <a:pt x="167" y="998"/>
                  </a:cubicBezTo>
                  <a:cubicBezTo>
                    <a:pt x="181" y="1036"/>
                    <a:pt x="197" y="1081"/>
                    <a:pt x="206" y="1092"/>
                  </a:cubicBezTo>
                  <a:cubicBezTo>
                    <a:pt x="213" y="1103"/>
                    <a:pt x="280" y="1156"/>
                    <a:pt x="299" y="1175"/>
                  </a:cubicBezTo>
                  <a:cubicBezTo>
                    <a:pt x="318" y="1195"/>
                    <a:pt x="387" y="1301"/>
                    <a:pt x="409" y="1332"/>
                  </a:cubicBezTo>
                  <a:cubicBezTo>
                    <a:pt x="429" y="1364"/>
                    <a:pt x="563" y="1507"/>
                    <a:pt x="583" y="1530"/>
                  </a:cubicBezTo>
                  <a:cubicBezTo>
                    <a:pt x="604" y="1553"/>
                    <a:pt x="682" y="1626"/>
                    <a:pt x="693" y="1639"/>
                  </a:cubicBezTo>
                  <a:cubicBezTo>
                    <a:pt x="703" y="1651"/>
                    <a:pt x="768" y="1690"/>
                    <a:pt x="793" y="1736"/>
                  </a:cubicBezTo>
                  <a:cubicBezTo>
                    <a:pt x="816" y="1779"/>
                    <a:pt x="897" y="1865"/>
                    <a:pt x="930" y="1904"/>
                  </a:cubicBezTo>
                  <a:cubicBezTo>
                    <a:pt x="965" y="1944"/>
                    <a:pt x="1012" y="2049"/>
                    <a:pt x="1052" y="2113"/>
                  </a:cubicBezTo>
                  <a:cubicBezTo>
                    <a:pt x="1095" y="2178"/>
                    <a:pt x="1227" y="2304"/>
                    <a:pt x="1253" y="2325"/>
                  </a:cubicBezTo>
                  <a:cubicBezTo>
                    <a:pt x="1280" y="2347"/>
                    <a:pt x="1363" y="2409"/>
                    <a:pt x="1376" y="2429"/>
                  </a:cubicBezTo>
                  <a:cubicBezTo>
                    <a:pt x="1390" y="2451"/>
                    <a:pt x="1405" y="2537"/>
                    <a:pt x="1398" y="2586"/>
                  </a:cubicBezTo>
                  <a:cubicBezTo>
                    <a:pt x="1390" y="2636"/>
                    <a:pt x="1393" y="2730"/>
                    <a:pt x="1402" y="2755"/>
                  </a:cubicBezTo>
                  <a:cubicBezTo>
                    <a:pt x="1411" y="2779"/>
                    <a:pt x="1379" y="2800"/>
                    <a:pt x="1357" y="2834"/>
                  </a:cubicBezTo>
                  <a:cubicBezTo>
                    <a:pt x="1334" y="2866"/>
                    <a:pt x="1366" y="2947"/>
                    <a:pt x="1382" y="2978"/>
                  </a:cubicBezTo>
                  <a:cubicBezTo>
                    <a:pt x="1396" y="3009"/>
                    <a:pt x="1328" y="3201"/>
                    <a:pt x="1326" y="3256"/>
                  </a:cubicBezTo>
                  <a:cubicBezTo>
                    <a:pt x="1325" y="3310"/>
                    <a:pt x="1290" y="3540"/>
                    <a:pt x="1280" y="3622"/>
                  </a:cubicBezTo>
                  <a:cubicBezTo>
                    <a:pt x="1269" y="3702"/>
                    <a:pt x="1319" y="3824"/>
                    <a:pt x="1364" y="3858"/>
                  </a:cubicBezTo>
                  <a:cubicBezTo>
                    <a:pt x="1408" y="3891"/>
                    <a:pt x="1526" y="3945"/>
                    <a:pt x="1516" y="3954"/>
                  </a:cubicBezTo>
                  <a:cubicBezTo>
                    <a:pt x="1515" y="3955"/>
                    <a:pt x="1512" y="3956"/>
                    <a:pt x="1509" y="3956"/>
                  </a:cubicBezTo>
                  <a:cubicBezTo>
                    <a:pt x="1489" y="3956"/>
                    <a:pt x="1429" y="3932"/>
                    <a:pt x="1383" y="3921"/>
                  </a:cubicBezTo>
                  <a:cubicBezTo>
                    <a:pt x="1364" y="3916"/>
                    <a:pt x="1344" y="3915"/>
                    <a:pt x="1325" y="3915"/>
                  </a:cubicBezTo>
                  <a:cubicBezTo>
                    <a:pt x="1288" y="3915"/>
                    <a:pt x="1253" y="3921"/>
                    <a:pt x="1234" y="3934"/>
                  </a:cubicBezTo>
                  <a:cubicBezTo>
                    <a:pt x="1205" y="3953"/>
                    <a:pt x="1207" y="4017"/>
                    <a:pt x="1202" y="4046"/>
                  </a:cubicBezTo>
                  <a:cubicBezTo>
                    <a:pt x="1200" y="4076"/>
                    <a:pt x="1188" y="4145"/>
                    <a:pt x="1178" y="4219"/>
                  </a:cubicBezTo>
                  <a:cubicBezTo>
                    <a:pt x="1167" y="4293"/>
                    <a:pt x="1223" y="4551"/>
                    <a:pt x="1232" y="4614"/>
                  </a:cubicBezTo>
                  <a:cubicBezTo>
                    <a:pt x="1239" y="4677"/>
                    <a:pt x="1307" y="4926"/>
                    <a:pt x="1319" y="4969"/>
                  </a:cubicBezTo>
                  <a:cubicBezTo>
                    <a:pt x="1332" y="5015"/>
                    <a:pt x="1320" y="5125"/>
                    <a:pt x="1310" y="5200"/>
                  </a:cubicBezTo>
                  <a:cubicBezTo>
                    <a:pt x="1301" y="5274"/>
                    <a:pt x="1357" y="5331"/>
                    <a:pt x="1379" y="5342"/>
                  </a:cubicBezTo>
                  <a:cubicBezTo>
                    <a:pt x="1402" y="5354"/>
                    <a:pt x="1412" y="5401"/>
                    <a:pt x="1387" y="5421"/>
                  </a:cubicBezTo>
                  <a:cubicBezTo>
                    <a:pt x="1363" y="5441"/>
                    <a:pt x="1331" y="5495"/>
                    <a:pt x="1326" y="5552"/>
                  </a:cubicBezTo>
                  <a:cubicBezTo>
                    <a:pt x="1323" y="5610"/>
                    <a:pt x="1288" y="5688"/>
                    <a:pt x="1271" y="5740"/>
                  </a:cubicBezTo>
                  <a:cubicBezTo>
                    <a:pt x="1253" y="5792"/>
                    <a:pt x="1281" y="5929"/>
                    <a:pt x="1284" y="5948"/>
                  </a:cubicBezTo>
                  <a:cubicBezTo>
                    <a:pt x="1287" y="5966"/>
                    <a:pt x="1299" y="5979"/>
                    <a:pt x="1246" y="5999"/>
                  </a:cubicBezTo>
                  <a:cubicBezTo>
                    <a:pt x="1194" y="6018"/>
                    <a:pt x="997" y="6103"/>
                    <a:pt x="968" y="6126"/>
                  </a:cubicBezTo>
                  <a:cubicBezTo>
                    <a:pt x="937" y="6151"/>
                    <a:pt x="870" y="6159"/>
                    <a:pt x="870" y="6159"/>
                  </a:cubicBezTo>
                  <a:cubicBezTo>
                    <a:pt x="870" y="6159"/>
                    <a:pt x="870" y="6116"/>
                    <a:pt x="872" y="6100"/>
                  </a:cubicBezTo>
                  <a:cubicBezTo>
                    <a:pt x="875" y="6084"/>
                    <a:pt x="851" y="6011"/>
                    <a:pt x="780" y="5932"/>
                  </a:cubicBezTo>
                  <a:cubicBezTo>
                    <a:pt x="749" y="5899"/>
                    <a:pt x="715" y="5885"/>
                    <a:pt x="680" y="5885"/>
                  </a:cubicBezTo>
                  <a:cubicBezTo>
                    <a:pt x="633" y="5885"/>
                    <a:pt x="583" y="5910"/>
                    <a:pt x="535" y="5942"/>
                  </a:cubicBezTo>
                  <a:cubicBezTo>
                    <a:pt x="451" y="5999"/>
                    <a:pt x="442" y="6162"/>
                    <a:pt x="438" y="6202"/>
                  </a:cubicBezTo>
                  <a:cubicBezTo>
                    <a:pt x="433" y="6243"/>
                    <a:pt x="417" y="6312"/>
                    <a:pt x="387" y="6340"/>
                  </a:cubicBezTo>
                  <a:cubicBezTo>
                    <a:pt x="356" y="6368"/>
                    <a:pt x="312" y="6528"/>
                    <a:pt x="320" y="6637"/>
                  </a:cubicBezTo>
                  <a:cubicBezTo>
                    <a:pt x="327" y="6747"/>
                    <a:pt x="407" y="6894"/>
                    <a:pt x="476" y="6942"/>
                  </a:cubicBezTo>
                  <a:cubicBezTo>
                    <a:pt x="492" y="6953"/>
                    <a:pt x="508" y="6958"/>
                    <a:pt x="524" y="6958"/>
                  </a:cubicBezTo>
                  <a:cubicBezTo>
                    <a:pt x="573" y="6958"/>
                    <a:pt x="616" y="6910"/>
                    <a:pt x="646" y="6881"/>
                  </a:cubicBezTo>
                  <a:cubicBezTo>
                    <a:pt x="687" y="6843"/>
                    <a:pt x="742" y="6623"/>
                    <a:pt x="742" y="6623"/>
                  </a:cubicBezTo>
                  <a:cubicBezTo>
                    <a:pt x="742" y="6623"/>
                    <a:pt x="742" y="6590"/>
                    <a:pt x="774" y="6590"/>
                  </a:cubicBezTo>
                  <a:cubicBezTo>
                    <a:pt x="780" y="6590"/>
                    <a:pt x="787" y="6591"/>
                    <a:pt x="795" y="6594"/>
                  </a:cubicBezTo>
                  <a:cubicBezTo>
                    <a:pt x="816" y="6601"/>
                    <a:pt x="832" y="6604"/>
                    <a:pt x="848" y="6604"/>
                  </a:cubicBezTo>
                  <a:cubicBezTo>
                    <a:pt x="870" y="6604"/>
                    <a:pt x="889" y="6597"/>
                    <a:pt x="913" y="6583"/>
                  </a:cubicBezTo>
                  <a:cubicBezTo>
                    <a:pt x="953" y="6560"/>
                    <a:pt x="948" y="6476"/>
                    <a:pt x="949" y="6454"/>
                  </a:cubicBezTo>
                  <a:cubicBezTo>
                    <a:pt x="951" y="6437"/>
                    <a:pt x="982" y="6427"/>
                    <a:pt x="1023" y="6427"/>
                  </a:cubicBezTo>
                  <a:cubicBezTo>
                    <a:pt x="1039" y="6427"/>
                    <a:pt x="1057" y="6429"/>
                    <a:pt x="1074" y="6432"/>
                  </a:cubicBezTo>
                  <a:cubicBezTo>
                    <a:pt x="1138" y="6444"/>
                    <a:pt x="1297" y="6468"/>
                    <a:pt x="1297" y="6468"/>
                  </a:cubicBezTo>
                  <a:lnTo>
                    <a:pt x="1288" y="6495"/>
                  </a:lnTo>
                  <a:cubicBezTo>
                    <a:pt x="1287" y="6519"/>
                    <a:pt x="1272" y="6615"/>
                    <a:pt x="1271" y="6703"/>
                  </a:cubicBezTo>
                  <a:cubicBezTo>
                    <a:pt x="1269" y="6790"/>
                    <a:pt x="1233" y="6930"/>
                    <a:pt x="1223" y="6978"/>
                  </a:cubicBezTo>
                  <a:cubicBezTo>
                    <a:pt x="1213" y="7028"/>
                    <a:pt x="1131" y="7355"/>
                    <a:pt x="1131" y="7355"/>
                  </a:cubicBezTo>
                  <a:cubicBezTo>
                    <a:pt x="1131" y="7355"/>
                    <a:pt x="1102" y="7367"/>
                    <a:pt x="1082" y="7367"/>
                  </a:cubicBezTo>
                  <a:cubicBezTo>
                    <a:pt x="1063" y="7369"/>
                    <a:pt x="1079" y="7412"/>
                    <a:pt x="1071" y="7434"/>
                  </a:cubicBezTo>
                  <a:cubicBezTo>
                    <a:pt x="1064" y="7455"/>
                    <a:pt x="1001" y="7476"/>
                    <a:pt x="983" y="7476"/>
                  </a:cubicBezTo>
                  <a:cubicBezTo>
                    <a:pt x="982" y="7476"/>
                    <a:pt x="982" y="7476"/>
                    <a:pt x="981" y="7476"/>
                  </a:cubicBezTo>
                  <a:cubicBezTo>
                    <a:pt x="980" y="7476"/>
                    <a:pt x="978" y="7476"/>
                    <a:pt x="977" y="7476"/>
                  </a:cubicBezTo>
                  <a:cubicBezTo>
                    <a:pt x="962" y="7476"/>
                    <a:pt x="945" y="7491"/>
                    <a:pt x="929" y="7505"/>
                  </a:cubicBezTo>
                  <a:cubicBezTo>
                    <a:pt x="910" y="7521"/>
                    <a:pt x="894" y="7539"/>
                    <a:pt x="834" y="7552"/>
                  </a:cubicBezTo>
                  <a:cubicBezTo>
                    <a:pt x="776" y="7564"/>
                    <a:pt x="725" y="7674"/>
                    <a:pt x="720" y="7706"/>
                  </a:cubicBezTo>
                  <a:cubicBezTo>
                    <a:pt x="717" y="7739"/>
                    <a:pt x="806" y="7909"/>
                    <a:pt x="830" y="7934"/>
                  </a:cubicBezTo>
                  <a:cubicBezTo>
                    <a:pt x="853" y="7957"/>
                    <a:pt x="910" y="8028"/>
                    <a:pt x="913" y="8063"/>
                  </a:cubicBezTo>
                  <a:cubicBezTo>
                    <a:pt x="915" y="8097"/>
                    <a:pt x="950" y="8229"/>
                    <a:pt x="1000" y="8321"/>
                  </a:cubicBezTo>
                  <a:cubicBezTo>
                    <a:pt x="1049" y="8412"/>
                    <a:pt x="1130" y="8477"/>
                    <a:pt x="1175" y="8522"/>
                  </a:cubicBezTo>
                  <a:cubicBezTo>
                    <a:pt x="1194" y="8542"/>
                    <a:pt x="1218" y="8549"/>
                    <a:pt x="1240" y="8549"/>
                  </a:cubicBezTo>
                  <a:cubicBezTo>
                    <a:pt x="1270" y="8549"/>
                    <a:pt x="1298" y="8535"/>
                    <a:pt x="1309" y="8518"/>
                  </a:cubicBezTo>
                  <a:cubicBezTo>
                    <a:pt x="1329" y="8486"/>
                    <a:pt x="1352" y="8331"/>
                    <a:pt x="1336" y="8264"/>
                  </a:cubicBezTo>
                  <a:cubicBezTo>
                    <a:pt x="1322" y="8196"/>
                    <a:pt x="1310" y="8050"/>
                    <a:pt x="1313" y="8021"/>
                  </a:cubicBezTo>
                  <a:cubicBezTo>
                    <a:pt x="1316" y="7993"/>
                    <a:pt x="1354" y="7935"/>
                    <a:pt x="1357" y="7902"/>
                  </a:cubicBezTo>
                  <a:cubicBezTo>
                    <a:pt x="1361" y="7868"/>
                    <a:pt x="1348" y="7817"/>
                    <a:pt x="1347" y="7794"/>
                  </a:cubicBezTo>
                  <a:cubicBezTo>
                    <a:pt x="1344" y="7772"/>
                    <a:pt x="1354" y="7693"/>
                    <a:pt x="1374" y="7658"/>
                  </a:cubicBezTo>
                  <a:cubicBezTo>
                    <a:pt x="1393" y="7623"/>
                    <a:pt x="1371" y="7591"/>
                    <a:pt x="1366" y="7561"/>
                  </a:cubicBezTo>
                  <a:cubicBezTo>
                    <a:pt x="1358" y="7532"/>
                    <a:pt x="1322" y="7542"/>
                    <a:pt x="1323" y="7520"/>
                  </a:cubicBezTo>
                  <a:cubicBezTo>
                    <a:pt x="1323" y="7497"/>
                    <a:pt x="1367" y="7396"/>
                    <a:pt x="1401" y="7329"/>
                  </a:cubicBezTo>
                  <a:cubicBezTo>
                    <a:pt x="1433" y="7264"/>
                    <a:pt x="1562" y="6994"/>
                    <a:pt x="1599" y="6926"/>
                  </a:cubicBezTo>
                  <a:cubicBezTo>
                    <a:pt x="1635" y="6858"/>
                    <a:pt x="1724" y="6634"/>
                    <a:pt x="1733" y="6634"/>
                  </a:cubicBezTo>
                  <a:cubicBezTo>
                    <a:pt x="1733" y="6634"/>
                    <a:pt x="1733" y="6634"/>
                    <a:pt x="1733" y="6634"/>
                  </a:cubicBezTo>
                  <a:cubicBezTo>
                    <a:pt x="1734" y="6635"/>
                    <a:pt x="1734" y="6635"/>
                    <a:pt x="1735" y="6635"/>
                  </a:cubicBezTo>
                  <a:cubicBezTo>
                    <a:pt x="1742" y="6635"/>
                    <a:pt x="1748" y="6626"/>
                    <a:pt x="1750" y="6608"/>
                  </a:cubicBezTo>
                  <a:cubicBezTo>
                    <a:pt x="1752" y="6589"/>
                    <a:pt x="1768" y="6487"/>
                    <a:pt x="1768" y="6487"/>
                  </a:cubicBezTo>
                  <a:cubicBezTo>
                    <a:pt x="1768" y="6487"/>
                    <a:pt x="1836" y="6487"/>
                    <a:pt x="1938" y="6435"/>
                  </a:cubicBezTo>
                  <a:cubicBezTo>
                    <a:pt x="2040" y="6381"/>
                    <a:pt x="2123" y="6244"/>
                    <a:pt x="2127" y="6174"/>
                  </a:cubicBezTo>
                  <a:cubicBezTo>
                    <a:pt x="2132" y="6106"/>
                    <a:pt x="2116" y="5854"/>
                    <a:pt x="2122" y="5819"/>
                  </a:cubicBezTo>
                  <a:cubicBezTo>
                    <a:pt x="2127" y="5784"/>
                    <a:pt x="2174" y="5725"/>
                    <a:pt x="2192" y="5692"/>
                  </a:cubicBezTo>
                  <a:cubicBezTo>
                    <a:pt x="2210" y="5658"/>
                    <a:pt x="2226" y="5610"/>
                    <a:pt x="2315" y="5572"/>
                  </a:cubicBezTo>
                  <a:cubicBezTo>
                    <a:pt x="2403" y="5536"/>
                    <a:pt x="2550" y="5382"/>
                    <a:pt x="2586" y="5329"/>
                  </a:cubicBezTo>
                  <a:cubicBezTo>
                    <a:pt x="2623" y="5277"/>
                    <a:pt x="2656" y="5166"/>
                    <a:pt x="2631" y="5114"/>
                  </a:cubicBezTo>
                  <a:cubicBezTo>
                    <a:pt x="2607" y="5061"/>
                    <a:pt x="2607" y="4866"/>
                    <a:pt x="2621" y="4805"/>
                  </a:cubicBezTo>
                  <a:cubicBezTo>
                    <a:pt x="2636" y="4744"/>
                    <a:pt x="2647" y="4698"/>
                    <a:pt x="2674" y="4661"/>
                  </a:cubicBezTo>
                  <a:cubicBezTo>
                    <a:pt x="2701" y="4624"/>
                    <a:pt x="2677" y="4470"/>
                    <a:pt x="2666" y="4432"/>
                  </a:cubicBezTo>
                  <a:cubicBezTo>
                    <a:pt x="2656" y="4393"/>
                    <a:pt x="2595" y="4261"/>
                    <a:pt x="2613" y="4245"/>
                  </a:cubicBezTo>
                  <a:cubicBezTo>
                    <a:pt x="2631" y="4228"/>
                    <a:pt x="2614" y="4191"/>
                    <a:pt x="2630" y="4174"/>
                  </a:cubicBezTo>
                  <a:cubicBezTo>
                    <a:pt x="2647" y="4157"/>
                    <a:pt x="2671" y="4157"/>
                    <a:pt x="2685" y="4126"/>
                  </a:cubicBezTo>
                  <a:cubicBezTo>
                    <a:pt x="2700" y="4094"/>
                    <a:pt x="2806" y="4008"/>
                    <a:pt x="2850" y="3995"/>
                  </a:cubicBezTo>
                  <a:cubicBezTo>
                    <a:pt x="2894" y="3982"/>
                    <a:pt x="2962" y="3926"/>
                    <a:pt x="2991" y="3883"/>
                  </a:cubicBezTo>
                  <a:cubicBezTo>
                    <a:pt x="3020" y="3839"/>
                    <a:pt x="3048" y="3667"/>
                    <a:pt x="3073" y="3610"/>
                  </a:cubicBezTo>
                  <a:cubicBezTo>
                    <a:pt x="3096" y="3552"/>
                    <a:pt x="3082" y="3291"/>
                    <a:pt x="3082" y="3253"/>
                  </a:cubicBezTo>
                  <a:cubicBezTo>
                    <a:pt x="3083" y="3214"/>
                    <a:pt x="3169" y="3112"/>
                    <a:pt x="3192" y="3087"/>
                  </a:cubicBezTo>
                  <a:cubicBezTo>
                    <a:pt x="3214" y="3064"/>
                    <a:pt x="3125" y="2949"/>
                    <a:pt x="3127" y="2949"/>
                  </a:cubicBezTo>
                  <a:lnTo>
                    <a:pt x="3127" y="2949"/>
                  </a:lnTo>
                  <a:cubicBezTo>
                    <a:pt x="3127" y="2949"/>
                    <a:pt x="3128" y="2950"/>
                    <a:pt x="3128" y="2950"/>
                  </a:cubicBezTo>
                  <a:cubicBezTo>
                    <a:pt x="3141" y="2962"/>
                    <a:pt x="3299" y="3076"/>
                    <a:pt x="3304" y="3080"/>
                  </a:cubicBezTo>
                  <a:cubicBezTo>
                    <a:pt x="3310" y="3086"/>
                    <a:pt x="3312" y="3116"/>
                    <a:pt x="3312" y="3134"/>
                  </a:cubicBezTo>
                  <a:cubicBezTo>
                    <a:pt x="3310" y="3151"/>
                    <a:pt x="3319" y="3162"/>
                    <a:pt x="3335" y="3167"/>
                  </a:cubicBezTo>
                  <a:cubicBezTo>
                    <a:pt x="3351" y="3175"/>
                    <a:pt x="3395" y="3199"/>
                    <a:pt x="3408" y="3216"/>
                  </a:cubicBezTo>
                  <a:cubicBezTo>
                    <a:pt x="3420" y="3232"/>
                    <a:pt x="3431" y="3277"/>
                    <a:pt x="3479" y="3290"/>
                  </a:cubicBezTo>
                  <a:cubicBezTo>
                    <a:pt x="3529" y="3303"/>
                    <a:pt x="3558" y="3336"/>
                    <a:pt x="3575" y="3357"/>
                  </a:cubicBezTo>
                  <a:cubicBezTo>
                    <a:pt x="3585" y="3368"/>
                    <a:pt x="3590" y="3372"/>
                    <a:pt x="3595" y="3372"/>
                  </a:cubicBezTo>
                  <a:cubicBezTo>
                    <a:pt x="3598" y="3372"/>
                    <a:pt x="3602" y="3370"/>
                    <a:pt x="3609" y="3366"/>
                  </a:cubicBezTo>
                  <a:cubicBezTo>
                    <a:pt x="3619" y="3358"/>
                    <a:pt x="3628" y="3352"/>
                    <a:pt x="3638" y="3352"/>
                  </a:cubicBezTo>
                  <a:cubicBezTo>
                    <a:pt x="3644" y="3352"/>
                    <a:pt x="3649" y="3354"/>
                    <a:pt x="3656" y="3358"/>
                  </a:cubicBezTo>
                  <a:cubicBezTo>
                    <a:pt x="3674" y="3371"/>
                    <a:pt x="3772" y="3500"/>
                    <a:pt x="3801" y="3532"/>
                  </a:cubicBezTo>
                  <a:cubicBezTo>
                    <a:pt x="3832" y="3564"/>
                    <a:pt x="3986" y="3680"/>
                    <a:pt x="4028" y="3711"/>
                  </a:cubicBezTo>
                  <a:cubicBezTo>
                    <a:pt x="4071" y="3741"/>
                    <a:pt x="4202" y="3798"/>
                    <a:pt x="4234" y="3816"/>
                  </a:cubicBezTo>
                  <a:cubicBezTo>
                    <a:pt x="4266" y="3832"/>
                    <a:pt x="4358" y="3897"/>
                    <a:pt x="4390" y="3922"/>
                  </a:cubicBezTo>
                  <a:cubicBezTo>
                    <a:pt x="4420" y="3948"/>
                    <a:pt x="4591" y="4090"/>
                    <a:pt x="4604" y="4098"/>
                  </a:cubicBezTo>
                  <a:cubicBezTo>
                    <a:pt x="4617" y="4106"/>
                    <a:pt x="4618" y="4132"/>
                    <a:pt x="4613" y="4149"/>
                  </a:cubicBezTo>
                  <a:cubicBezTo>
                    <a:pt x="4608" y="4165"/>
                    <a:pt x="4608" y="4241"/>
                    <a:pt x="4614" y="4272"/>
                  </a:cubicBezTo>
                  <a:cubicBezTo>
                    <a:pt x="4620" y="4301"/>
                    <a:pt x="4684" y="4382"/>
                    <a:pt x="4697" y="4395"/>
                  </a:cubicBezTo>
                  <a:cubicBezTo>
                    <a:pt x="4710" y="4407"/>
                    <a:pt x="4728" y="4451"/>
                    <a:pt x="4731" y="4486"/>
                  </a:cubicBezTo>
                  <a:cubicBezTo>
                    <a:pt x="4733" y="4519"/>
                    <a:pt x="4736" y="4524"/>
                    <a:pt x="4751" y="4528"/>
                  </a:cubicBezTo>
                  <a:cubicBezTo>
                    <a:pt x="4755" y="4529"/>
                    <a:pt x="4761" y="4530"/>
                    <a:pt x="4767" y="4530"/>
                  </a:cubicBezTo>
                  <a:cubicBezTo>
                    <a:pt x="4782" y="4530"/>
                    <a:pt x="4798" y="4525"/>
                    <a:pt x="4803" y="4506"/>
                  </a:cubicBezTo>
                  <a:cubicBezTo>
                    <a:pt x="4809" y="4480"/>
                    <a:pt x="4793" y="4439"/>
                    <a:pt x="4786" y="4413"/>
                  </a:cubicBezTo>
                  <a:cubicBezTo>
                    <a:pt x="4777" y="4385"/>
                    <a:pt x="4787" y="4379"/>
                    <a:pt x="4808" y="4376"/>
                  </a:cubicBezTo>
                  <a:cubicBezTo>
                    <a:pt x="4809" y="4376"/>
                    <a:pt x="4811" y="4376"/>
                    <a:pt x="4813" y="4376"/>
                  </a:cubicBezTo>
                  <a:cubicBezTo>
                    <a:pt x="4832" y="4376"/>
                    <a:pt x="4859" y="4389"/>
                    <a:pt x="4873" y="4398"/>
                  </a:cubicBezTo>
                  <a:cubicBezTo>
                    <a:pt x="4891" y="4409"/>
                    <a:pt x="4911" y="4430"/>
                    <a:pt x="4940" y="4471"/>
                  </a:cubicBezTo>
                  <a:cubicBezTo>
                    <a:pt x="4969" y="4512"/>
                    <a:pt x="4999" y="4535"/>
                    <a:pt x="5010" y="4550"/>
                  </a:cubicBezTo>
                  <a:cubicBezTo>
                    <a:pt x="5022" y="4564"/>
                    <a:pt x="5069" y="4591"/>
                    <a:pt x="5087" y="4592"/>
                  </a:cubicBezTo>
                  <a:cubicBezTo>
                    <a:pt x="5089" y="4592"/>
                    <a:pt x="5090" y="4592"/>
                    <a:pt x="5092" y="4592"/>
                  </a:cubicBezTo>
                  <a:cubicBezTo>
                    <a:pt x="5108" y="4592"/>
                    <a:pt x="5110" y="4576"/>
                    <a:pt x="5103" y="4570"/>
                  </a:cubicBezTo>
                  <a:cubicBezTo>
                    <a:pt x="5097" y="4565"/>
                    <a:pt x="5095" y="4552"/>
                    <a:pt x="5102" y="4552"/>
                  </a:cubicBezTo>
                  <a:cubicBezTo>
                    <a:pt x="5103" y="4552"/>
                    <a:pt x="5104" y="4553"/>
                    <a:pt x="5106" y="4554"/>
                  </a:cubicBezTo>
                  <a:cubicBezTo>
                    <a:pt x="5111" y="4557"/>
                    <a:pt x="5120" y="4558"/>
                    <a:pt x="5131" y="4558"/>
                  </a:cubicBezTo>
                  <a:cubicBezTo>
                    <a:pt x="5150" y="4558"/>
                    <a:pt x="5173" y="4552"/>
                    <a:pt x="5173" y="4535"/>
                  </a:cubicBezTo>
                  <a:cubicBezTo>
                    <a:pt x="5173" y="4509"/>
                    <a:pt x="5118" y="4493"/>
                    <a:pt x="5092" y="4458"/>
                  </a:cubicBezTo>
                  <a:cubicBezTo>
                    <a:pt x="5064" y="4425"/>
                    <a:pt x="4993" y="4382"/>
                    <a:pt x="4965" y="4321"/>
                  </a:cubicBezTo>
                  <a:cubicBezTo>
                    <a:pt x="4936" y="4260"/>
                    <a:pt x="4885" y="4180"/>
                    <a:pt x="4830" y="4098"/>
                  </a:cubicBezTo>
                  <a:cubicBezTo>
                    <a:pt x="4774" y="4017"/>
                    <a:pt x="4687" y="3913"/>
                    <a:pt x="4632" y="3861"/>
                  </a:cubicBezTo>
                  <a:cubicBezTo>
                    <a:pt x="4576" y="3807"/>
                    <a:pt x="4470" y="3685"/>
                    <a:pt x="4414" y="3619"/>
                  </a:cubicBezTo>
                  <a:cubicBezTo>
                    <a:pt x="4359" y="3553"/>
                    <a:pt x="4192" y="3354"/>
                    <a:pt x="4141" y="3290"/>
                  </a:cubicBezTo>
                  <a:cubicBezTo>
                    <a:pt x="4090" y="3224"/>
                    <a:pt x="3875" y="3096"/>
                    <a:pt x="3867" y="3095"/>
                  </a:cubicBezTo>
                  <a:cubicBezTo>
                    <a:pt x="3858" y="3095"/>
                    <a:pt x="3840" y="3083"/>
                    <a:pt x="3844" y="3083"/>
                  </a:cubicBezTo>
                  <a:lnTo>
                    <a:pt x="3844" y="3083"/>
                  </a:lnTo>
                  <a:cubicBezTo>
                    <a:pt x="3844" y="3083"/>
                    <a:pt x="3845" y="3083"/>
                    <a:pt x="3845" y="3083"/>
                  </a:cubicBezTo>
                  <a:cubicBezTo>
                    <a:pt x="3845" y="3083"/>
                    <a:pt x="3845" y="3083"/>
                    <a:pt x="3846" y="3083"/>
                  </a:cubicBezTo>
                  <a:cubicBezTo>
                    <a:pt x="3853" y="3083"/>
                    <a:pt x="3838" y="3063"/>
                    <a:pt x="3838" y="3044"/>
                  </a:cubicBezTo>
                  <a:cubicBezTo>
                    <a:pt x="3836" y="3022"/>
                    <a:pt x="3648" y="2873"/>
                    <a:pt x="3626" y="2859"/>
                  </a:cubicBezTo>
                  <a:cubicBezTo>
                    <a:pt x="3621" y="2855"/>
                    <a:pt x="3616" y="2854"/>
                    <a:pt x="3611" y="2854"/>
                  </a:cubicBezTo>
                  <a:cubicBezTo>
                    <a:pt x="3602" y="2854"/>
                    <a:pt x="3594" y="2857"/>
                    <a:pt x="3587" y="2857"/>
                  </a:cubicBezTo>
                  <a:cubicBezTo>
                    <a:pt x="3583" y="2857"/>
                    <a:pt x="3578" y="2856"/>
                    <a:pt x="3574" y="2853"/>
                  </a:cubicBezTo>
                  <a:cubicBezTo>
                    <a:pt x="3558" y="2840"/>
                    <a:pt x="3447" y="2725"/>
                    <a:pt x="3427" y="2710"/>
                  </a:cubicBezTo>
                  <a:cubicBezTo>
                    <a:pt x="3406" y="2694"/>
                    <a:pt x="3389" y="2675"/>
                    <a:pt x="3342" y="2576"/>
                  </a:cubicBezTo>
                  <a:cubicBezTo>
                    <a:pt x="3297" y="2478"/>
                    <a:pt x="3159" y="2360"/>
                    <a:pt x="3092" y="2304"/>
                  </a:cubicBezTo>
                  <a:cubicBezTo>
                    <a:pt x="3045" y="2264"/>
                    <a:pt x="2996" y="2256"/>
                    <a:pt x="2965" y="2256"/>
                  </a:cubicBezTo>
                  <a:cubicBezTo>
                    <a:pt x="2952" y="2256"/>
                    <a:pt x="2942" y="2257"/>
                    <a:pt x="2937" y="2258"/>
                  </a:cubicBezTo>
                  <a:cubicBezTo>
                    <a:pt x="2935" y="2259"/>
                    <a:pt x="2933" y="2259"/>
                    <a:pt x="2931" y="2259"/>
                  </a:cubicBezTo>
                  <a:cubicBezTo>
                    <a:pt x="2919" y="2259"/>
                    <a:pt x="2913" y="2248"/>
                    <a:pt x="2908" y="2231"/>
                  </a:cubicBezTo>
                  <a:cubicBezTo>
                    <a:pt x="2905" y="2220"/>
                    <a:pt x="2896" y="2217"/>
                    <a:pt x="2885" y="2217"/>
                  </a:cubicBezTo>
                  <a:cubicBezTo>
                    <a:pt x="2875" y="2217"/>
                    <a:pt x="2864" y="2220"/>
                    <a:pt x="2854" y="2224"/>
                  </a:cubicBezTo>
                  <a:cubicBezTo>
                    <a:pt x="2852" y="2224"/>
                    <a:pt x="2850" y="2225"/>
                    <a:pt x="2847" y="2225"/>
                  </a:cubicBezTo>
                  <a:cubicBezTo>
                    <a:pt x="2821" y="2225"/>
                    <a:pt x="2755" y="2197"/>
                    <a:pt x="2736" y="2191"/>
                  </a:cubicBezTo>
                  <a:cubicBezTo>
                    <a:pt x="2716" y="2186"/>
                    <a:pt x="2691" y="2151"/>
                    <a:pt x="2647" y="2136"/>
                  </a:cubicBezTo>
                  <a:cubicBezTo>
                    <a:pt x="2604" y="2122"/>
                    <a:pt x="2548" y="2120"/>
                    <a:pt x="2548" y="2120"/>
                  </a:cubicBezTo>
                  <a:cubicBezTo>
                    <a:pt x="2548" y="2120"/>
                    <a:pt x="2548" y="2098"/>
                    <a:pt x="2553" y="2091"/>
                  </a:cubicBezTo>
                  <a:cubicBezTo>
                    <a:pt x="2554" y="2084"/>
                    <a:pt x="2578" y="2078"/>
                    <a:pt x="2592" y="2075"/>
                  </a:cubicBezTo>
                  <a:cubicBezTo>
                    <a:pt x="2608" y="2071"/>
                    <a:pt x="2602" y="2037"/>
                    <a:pt x="2605" y="2022"/>
                  </a:cubicBezTo>
                  <a:cubicBezTo>
                    <a:pt x="2608" y="2008"/>
                    <a:pt x="2621" y="1979"/>
                    <a:pt x="2631" y="1967"/>
                  </a:cubicBezTo>
                  <a:cubicBezTo>
                    <a:pt x="2643" y="1955"/>
                    <a:pt x="2595" y="1915"/>
                    <a:pt x="2595" y="1915"/>
                  </a:cubicBezTo>
                  <a:cubicBezTo>
                    <a:pt x="2595" y="1915"/>
                    <a:pt x="2611" y="1865"/>
                    <a:pt x="2626" y="1752"/>
                  </a:cubicBezTo>
                  <a:cubicBezTo>
                    <a:pt x="2642" y="1639"/>
                    <a:pt x="2570" y="1558"/>
                    <a:pt x="2521" y="1495"/>
                  </a:cubicBezTo>
                  <a:cubicBezTo>
                    <a:pt x="2493" y="1461"/>
                    <a:pt x="2433" y="1438"/>
                    <a:pt x="2364" y="1438"/>
                  </a:cubicBezTo>
                  <a:cubicBezTo>
                    <a:pt x="2309" y="1438"/>
                    <a:pt x="2249" y="1453"/>
                    <a:pt x="2196" y="1491"/>
                  </a:cubicBezTo>
                  <a:cubicBezTo>
                    <a:pt x="2076" y="1574"/>
                    <a:pt x="2050" y="1699"/>
                    <a:pt x="2047" y="1718"/>
                  </a:cubicBezTo>
                  <a:cubicBezTo>
                    <a:pt x="2046" y="1733"/>
                    <a:pt x="2042" y="1745"/>
                    <a:pt x="2028" y="1745"/>
                  </a:cubicBezTo>
                  <a:cubicBezTo>
                    <a:pt x="2024" y="1745"/>
                    <a:pt x="2020" y="1744"/>
                    <a:pt x="2015" y="1743"/>
                  </a:cubicBezTo>
                  <a:cubicBezTo>
                    <a:pt x="2012" y="1742"/>
                    <a:pt x="2010" y="1742"/>
                    <a:pt x="2007" y="1742"/>
                  </a:cubicBezTo>
                  <a:cubicBezTo>
                    <a:pt x="1988" y="1742"/>
                    <a:pt x="1983" y="1766"/>
                    <a:pt x="1980" y="1795"/>
                  </a:cubicBezTo>
                  <a:cubicBezTo>
                    <a:pt x="1976" y="1829"/>
                    <a:pt x="1953" y="1856"/>
                    <a:pt x="1950" y="1884"/>
                  </a:cubicBezTo>
                  <a:cubicBezTo>
                    <a:pt x="1947" y="1901"/>
                    <a:pt x="1966" y="1904"/>
                    <a:pt x="1985" y="1904"/>
                  </a:cubicBezTo>
                  <a:cubicBezTo>
                    <a:pt x="1995" y="1904"/>
                    <a:pt x="2006" y="1903"/>
                    <a:pt x="2012" y="1903"/>
                  </a:cubicBezTo>
                  <a:cubicBezTo>
                    <a:pt x="2014" y="1903"/>
                    <a:pt x="2016" y="1903"/>
                    <a:pt x="2017" y="1903"/>
                  </a:cubicBezTo>
                  <a:cubicBezTo>
                    <a:pt x="2024" y="1906"/>
                    <a:pt x="2025" y="1915"/>
                    <a:pt x="2017" y="1958"/>
                  </a:cubicBezTo>
                  <a:cubicBezTo>
                    <a:pt x="2009" y="2001"/>
                    <a:pt x="2012" y="2107"/>
                    <a:pt x="2014" y="2133"/>
                  </a:cubicBezTo>
                  <a:cubicBezTo>
                    <a:pt x="2015" y="2158"/>
                    <a:pt x="2014" y="2171"/>
                    <a:pt x="1999" y="2171"/>
                  </a:cubicBezTo>
                  <a:cubicBezTo>
                    <a:pt x="1998" y="2171"/>
                    <a:pt x="1997" y="2171"/>
                    <a:pt x="1996" y="2171"/>
                  </a:cubicBezTo>
                  <a:cubicBezTo>
                    <a:pt x="1993" y="2171"/>
                    <a:pt x="1988" y="2171"/>
                    <a:pt x="1984" y="2171"/>
                  </a:cubicBezTo>
                  <a:cubicBezTo>
                    <a:pt x="1966" y="2171"/>
                    <a:pt x="1944" y="2169"/>
                    <a:pt x="1929" y="2152"/>
                  </a:cubicBezTo>
                  <a:cubicBezTo>
                    <a:pt x="1912" y="2129"/>
                    <a:pt x="1881" y="2122"/>
                    <a:pt x="1875" y="2122"/>
                  </a:cubicBezTo>
                  <a:cubicBezTo>
                    <a:pt x="1868" y="2120"/>
                    <a:pt x="1861" y="2120"/>
                    <a:pt x="1820" y="2072"/>
                  </a:cubicBezTo>
                  <a:cubicBezTo>
                    <a:pt x="1781" y="2024"/>
                    <a:pt x="1644" y="1999"/>
                    <a:pt x="1594" y="1990"/>
                  </a:cubicBezTo>
                  <a:cubicBezTo>
                    <a:pt x="1545" y="1982"/>
                    <a:pt x="1478" y="1966"/>
                    <a:pt x="1454" y="1913"/>
                  </a:cubicBezTo>
                  <a:cubicBezTo>
                    <a:pt x="1431" y="1861"/>
                    <a:pt x="1354" y="1782"/>
                    <a:pt x="1277" y="1692"/>
                  </a:cubicBezTo>
                  <a:cubicBezTo>
                    <a:pt x="1200" y="1601"/>
                    <a:pt x="1031" y="1507"/>
                    <a:pt x="987" y="1473"/>
                  </a:cubicBezTo>
                  <a:cubicBezTo>
                    <a:pt x="942" y="1438"/>
                    <a:pt x="894" y="1406"/>
                    <a:pt x="854" y="1357"/>
                  </a:cubicBezTo>
                  <a:cubicBezTo>
                    <a:pt x="813" y="1307"/>
                    <a:pt x="696" y="1226"/>
                    <a:pt x="653" y="1201"/>
                  </a:cubicBezTo>
                  <a:cubicBezTo>
                    <a:pt x="611" y="1178"/>
                    <a:pt x="559" y="1124"/>
                    <a:pt x="512" y="1083"/>
                  </a:cubicBezTo>
                  <a:cubicBezTo>
                    <a:pt x="464" y="1042"/>
                    <a:pt x="393" y="965"/>
                    <a:pt x="393" y="943"/>
                  </a:cubicBezTo>
                  <a:cubicBezTo>
                    <a:pt x="394" y="923"/>
                    <a:pt x="409" y="911"/>
                    <a:pt x="425" y="892"/>
                  </a:cubicBezTo>
                  <a:cubicBezTo>
                    <a:pt x="439" y="873"/>
                    <a:pt x="455" y="857"/>
                    <a:pt x="455" y="857"/>
                  </a:cubicBezTo>
                  <a:cubicBezTo>
                    <a:pt x="455" y="857"/>
                    <a:pt x="553" y="847"/>
                    <a:pt x="674" y="787"/>
                  </a:cubicBezTo>
                  <a:cubicBezTo>
                    <a:pt x="795" y="727"/>
                    <a:pt x="883" y="559"/>
                    <a:pt x="863" y="349"/>
                  </a:cubicBezTo>
                  <a:cubicBezTo>
                    <a:pt x="845" y="172"/>
                    <a:pt x="666" y="0"/>
                    <a:pt x="4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38;p47">
              <a:extLst>
                <a:ext uri="{FF2B5EF4-FFF2-40B4-BE49-F238E27FC236}">
                  <a16:creationId xmlns:a16="http://schemas.microsoft.com/office/drawing/2014/main" id="{68A99EC6-065C-4EAF-881F-8FC8AA7BE1FC}"/>
                </a:ext>
              </a:extLst>
            </p:cNvPr>
            <p:cNvSpPr/>
            <p:nvPr/>
          </p:nvSpPr>
          <p:spPr>
            <a:xfrm flipH="1">
              <a:off x="3324280" y="1570478"/>
              <a:ext cx="222640" cy="222634"/>
            </a:xfrm>
            <a:custGeom>
              <a:avLst/>
              <a:gdLst/>
              <a:ahLst/>
              <a:cxnLst/>
              <a:rect l="l" t="t" r="r" b="b"/>
              <a:pathLst>
                <a:path w="1210" h="1210" extrusionOk="0">
                  <a:moveTo>
                    <a:pt x="605" y="1"/>
                  </a:moveTo>
                  <a:cubicBezTo>
                    <a:pt x="272" y="1"/>
                    <a:pt x="1" y="272"/>
                    <a:pt x="1" y="605"/>
                  </a:cubicBezTo>
                  <a:cubicBezTo>
                    <a:pt x="1" y="940"/>
                    <a:pt x="272" y="1210"/>
                    <a:pt x="605" y="1210"/>
                  </a:cubicBezTo>
                  <a:cubicBezTo>
                    <a:pt x="939" y="1210"/>
                    <a:pt x="1210" y="940"/>
                    <a:pt x="1210" y="605"/>
                  </a:cubicBezTo>
                  <a:cubicBezTo>
                    <a:pt x="1210" y="272"/>
                    <a:pt x="939" y="1"/>
                    <a:pt x="6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55830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CE952-04F6-4659-B624-591C34F9D6F5}"/>
              </a:ext>
            </a:extLst>
          </p:cNvPr>
          <p:cNvSpPr>
            <a:spLocks noGrp="1"/>
          </p:cNvSpPr>
          <p:nvPr>
            <p:ph type="title"/>
          </p:nvPr>
        </p:nvSpPr>
        <p:spPr>
          <a:xfrm>
            <a:off x="950967" y="394665"/>
            <a:ext cx="10290000" cy="567929"/>
          </a:xfrm>
        </p:spPr>
        <p:txBody>
          <a:bodyPr/>
          <a:lstStyle/>
          <a:p>
            <a:r>
              <a:rPr lang="en-IN" sz="3600" dirty="0"/>
              <a:t>Opponent analysis</a:t>
            </a:r>
          </a:p>
        </p:txBody>
      </p:sp>
      <p:sp>
        <p:nvSpPr>
          <p:cNvPr id="3" name="Subtitle 2">
            <a:extLst>
              <a:ext uri="{FF2B5EF4-FFF2-40B4-BE49-F238E27FC236}">
                <a16:creationId xmlns:a16="http://schemas.microsoft.com/office/drawing/2014/main" id="{C6C181EC-F093-4F97-8E56-3792F2E7F424}"/>
              </a:ext>
            </a:extLst>
          </p:cNvPr>
          <p:cNvSpPr>
            <a:spLocks noGrp="1"/>
          </p:cNvSpPr>
          <p:nvPr>
            <p:ph type="subTitle" idx="1"/>
          </p:nvPr>
        </p:nvSpPr>
        <p:spPr>
          <a:xfrm>
            <a:off x="950967" y="1198486"/>
            <a:ext cx="10290000" cy="5486792"/>
          </a:xfrm>
        </p:spPr>
        <p:txBody>
          <a:bodyPr/>
          <a:lstStyle/>
          <a:p>
            <a:pPr>
              <a:buFont typeface="Wingdings" panose="05000000000000000000" pitchFamily="2" charset="2"/>
              <a:buChar char="Ø"/>
            </a:pPr>
            <a:r>
              <a:rPr lang="en-IN" sz="2200" dirty="0"/>
              <a:t>Now we will look from opponent point of view, who are championship finalist in the years </a:t>
            </a:r>
            <a:r>
              <a:rPr lang="en-IN" sz="2400" b="1" dirty="0"/>
              <a:t>2002 and 2009 </a:t>
            </a:r>
            <a:r>
              <a:rPr lang="en-IN" sz="2200" dirty="0"/>
              <a:t>against Kobe’s team(LA lakers) and </a:t>
            </a:r>
            <a:r>
              <a:rPr lang="en-IN" sz="2200" dirty="0" err="1"/>
              <a:t>analyze</a:t>
            </a:r>
            <a:r>
              <a:rPr lang="en-IN" sz="2200" dirty="0"/>
              <a:t> </a:t>
            </a:r>
            <a:r>
              <a:rPr lang="en-IN" sz="2200" dirty="0" err="1"/>
              <a:t>kobe’s</a:t>
            </a:r>
            <a:r>
              <a:rPr lang="en-IN" sz="2200" dirty="0"/>
              <a:t> strengths and weakness from the data of regular season in those years and try to come up with a plan to defend Kobe better.</a:t>
            </a:r>
          </a:p>
          <a:p>
            <a:pPr>
              <a:buFont typeface="Wingdings" panose="05000000000000000000" pitchFamily="2" charset="2"/>
              <a:buChar char="Ø"/>
            </a:pPr>
            <a:r>
              <a:rPr lang="en-IN" sz="2200" dirty="0"/>
              <a:t>We chose 2002 and 2009 years because we wanted to </a:t>
            </a:r>
            <a:r>
              <a:rPr lang="en-IN" sz="2200" dirty="0" err="1"/>
              <a:t>analyze</a:t>
            </a:r>
            <a:r>
              <a:rPr lang="en-IN" sz="2200" dirty="0"/>
              <a:t> the Kobe’s play in the years when his teammate, another NBA star Shaquille O’Neal was in his team (2002) and not in his team (2009). </a:t>
            </a:r>
          </a:p>
          <a:p>
            <a:pPr>
              <a:buFont typeface="Wingdings" panose="05000000000000000000" pitchFamily="2" charset="2"/>
              <a:buChar char="Ø"/>
            </a:pPr>
            <a:r>
              <a:rPr lang="en-IN" sz="2200" dirty="0"/>
              <a:t>Shaq was more dominant than </a:t>
            </a:r>
            <a:r>
              <a:rPr lang="en-IN" sz="2200" dirty="0" err="1"/>
              <a:t>kobe</a:t>
            </a:r>
            <a:r>
              <a:rPr lang="en-IN" sz="2200" dirty="0"/>
              <a:t> in year 2002 as </a:t>
            </a:r>
            <a:r>
              <a:rPr lang="en-IN" sz="2200" dirty="0" err="1"/>
              <a:t>kobe</a:t>
            </a:r>
            <a:r>
              <a:rPr lang="en-IN" sz="2200" dirty="0"/>
              <a:t> was still young and less experienced compared to </a:t>
            </a:r>
            <a:r>
              <a:rPr lang="en-IN" sz="2200" dirty="0" err="1"/>
              <a:t>shaq</a:t>
            </a:r>
            <a:r>
              <a:rPr lang="en-IN" sz="2200" dirty="0"/>
              <a:t>. In the year 2009 the Kobe was peaking his career and he was the most dominant player in his side. So we can compare his play both those years.</a:t>
            </a:r>
          </a:p>
          <a:p>
            <a:pPr>
              <a:buFont typeface="Wingdings" panose="05000000000000000000" pitchFamily="2" charset="2"/>
              <a:buChar char="Ø"/>
            </a:pPr>
            <a:r>
              <a:rPr lang="en-IN" sz="2200" dirty="0"/>
              <a:t>In this analysis we will look at data against top team that </a:t>
            </a:r>
            <a:r>
              <a:rPr lang="en-IN" sz="2200" dirty="0" err="1"/>
              <a:t>kobe</a:t>
            </a:r>
            <a:r>
              <a:rPr lang="en-IN" sz="2200" dirty="0"/>
              <a:t> played the best and team that </a:t>
            </a:r>
            <a:r>
              <a:rPr lang="en-IN" sz="2200" dirty="0" err="1"/>
              <a:t>kobe</a:t>
            </a:r>
            <a:r>
              <a:rPr lang="en-IN" sz="2200" dirty="0"/>
              <a:t> performed the least.</a:t>
            </a:r>
          </a:p>
          <a:p>
            <a:pPr>
              <a:buFont typeface="Wingdings" panose="05000000000000000000" pitchFamily="2" charset="2"/>
              <a:buChar char="Ø"/>
            </a:pPr>
            <a:endParaRPr lang="en-IN" sz="2200" dirty="0"/>
          </a:p>
        </p:txBody>
      </p:sp>
    </p:spTree>
    <p:extLst>
      <p:ext uri="{BB962C8B-B14F-4D97-AF65-F5344CB8AC3E}">
        <p14:creationId xmlns:p14="http://schemas.microsoft.com/office/powerpoint/2010/main" val="2424212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D5BA9-2628-4F73-9147-67574FACF2C7}"/>
              </a:ext>
            </a:extLst>
          </p:cNvPr>
          <p:cNvSpPr>
            <a:spLocks noGrp="1"/>
          </p:cNvSpPr>
          <p:nvPr>
            <p:ph type="title"/>
          </p:nvPr>
        </p:nvSpPr>
        <p:spPr>
          <a:xfrm>
            <a:off x="607381" y="18256"/>
            <a:ext cx="10515600" cy="807368"/>
          </a:xfrm>
        </p:spPr>
        <p:txBody>
          <a:bodyPr/>
          <a:lstStyle/>
          <a:p>
            <a:r>
              <a:rPr lang="en-IN" sz="3600" dirty="0"/>
              <a:t>Opponent analysis - 2002</a:t>
            </a:r>
          </a:p>
        </p:txBody>
      </p:sp>
      <p:pic>
        <p:nvPicPr>
          <p:cNvPr id="5" name="Content Placeholder 4">
            <a:extLst>
              <a:ext uri="{FF2B5EF4-FFF2-40B4-BE49-F238E27FC236}">
                <a16:creationId xmlns:a16="http://schemas.microsoft.com/office/drawing/2014/main" id="{36AA8E33-BB0A-454D-923D-3E486F7751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756" y="923310"/>
            <a:ext cx="5643239" cy="3651190"/>
          </a:xfrm>
        </p:spPr>
      </p:pic>
      <p:pic>
        <p:nvPicPr>
          <p:cNvPr id="7" name="Picture 6">
            <a:extLst>
              <a:ext uri="{FF2B5EF4-FFF2-40B4-BE49-F238E27FC236}">
                <a16:creationId xmlns:a16="http://schemas.microsoft.com/office/drawing/2014/main" id="{2FAB7368-F7DE-4EE1-9D2A-623CEA7F68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8894" y="900522"/>
            <a:ext cx="5756710" cy="3547191"/>
          </a:xfrm>
          <a:prstGeom prst="rect">
            <a:avLst/>
          </a:prstGeom>
        </p:spPr>
      </p:pic>
      <p:sp>
        <p:nvSpPr>
          <p:cNvPr id="8" name="TextBox 7">
            <a:extLst>
              <a:ext uri="{FF2B5EF4-FFF2-40B4-BE49-F238E27FC236}">
                <a16:creationId xmlns:a16="http://schemas.microsoft.com/office/drawing/2014/main" id="{625636F5-3D14-40B0-A25A-E129E7AFD0C1}"/>
              </a:ext>
            </a:extLst>
          </p:cNvPr>
          <p:cNvSpPr txBox="1"/>
          <p:nvPr/>
        </p:nvSpPr>
        <p:spPr>
          <a:xfrm>
            <a:off x="210104" y="4976527"/>
            <a:ext cx="11771791" cy="1200329"/>
          </a:xfrm>
          <a:prstGeom prst="rect">
            <a:avLst/>
          </a:prstGeom>
          <a:noFill/>
        </p:spPr>
        <p:txBody>
          <a:bodyPr wrap="square" rtlCol="0">
            <a:spAutoFit/>
          </a:bodyPr>
          <a:lstStyle/>
          <a:p>
            <a:pPr marL="285750" indent="-285750">
              <a:buFont typeface="Wingdings" panose="05000000000000000000" pitchFamily="2" charset="2"/>
              <a:buChar char="Ø"/>
            </a:pPr>
            <a:r>
              <a:rPr lang="en-IN" sz="1800" dirty="0">
                <a:solidFill>
                  <a:schemeClr val="bg1"/>
                </a:solidFill>
                <a:latin typeface="Dosis" panose="020B0604020202020204" charset="0"/>
              </a:rPr>
              <a:t>Above are the bar graphs showing the 5 teams against which </a:t>
            </a:r>
            <a:r>
              <a:rPr lang="en-IN" sz="1800" dirty="0" err="1">
                <a:solidFill>
                  <a:schemeClr val="bg1"/>
                </a:solidFill>
                <a:latin typeface="Dosis" panose="020B0604020202020204" charset="0"/>
              </a:rPr>
              <a:t>kobe</a:t>
            </a:r>
            <a:r>
              <a:rPr lang="en-IN" sz="1800" dirty="0">
                <a:solidFill>
                  <a:schemeClr val="bg1"/>
                </a:solidFill>
                <a:latin typeface="Dosis" panose="020B0604020202020204" charset="0"/>
              </a:rPr>
              <a:t> averaged the highest and 5 teams he averaged the least.</a:t>
            </a:r>
          </a:p>
          <a:p>
            <a:pPr marL="285750" indent="-285750">
              <a:buFont typeface="Wingdings" panose="05000000000000000000" pitchFamily="2" charset="2"/>
              <a:buChar char="Ø"/>
            </a:pPr>
            <a:r>
              <a:rPr lang="en-IN" sz="1800" dirty="0">
                <a:solidFill>
                  <a:schemeClr val="bg1"/>
                </a:solidFill>
                <a:latin typeface="Dosis" panose="020B0604020202020204" charset="0"/>
              </a:rPr>
              <a:t>In the year 2002, the top team that </a:t>
            </a:r>
            <a:r>
              <a:rPr lang="en-IN" sz="1800" dirty="0" err="1">
                <a:solidFill>
                  <a:schemeClr val="bg1"/>
                </a:solidFill>
                <a:latin typeface="Dosis" panose="020B0604020202020204" charset="0"/>
              </a:rPr>
              <a:t>kobe</a:t>
            </a:r>
            <a:r>
              <a:rPr lang="en-IN" sz="1800" dirty="0">
                <a:solidFill>
                  <a:schemeClr val="bg1"/>
                </a:solidFill>
                <a:latin typeface="Dosis" panose="020B0604020202020204" charset="0"/>
              </a:rPr>
              <a:t> performed best is MEM(Memphis Grizzlies) and bottom team is CHA(Charlotte Hornets).</a:t>
            </a:r>
          </a:p>
        </p:txBody>
      </p:sp>
    </p:spTree>
    <p:extLst>
      <p:ext uri="{BB962C8B-B14F-4D97-AF65-F5344CB8AC3E}">
        <p14:creationId xmlns:p14="http://schemas.microsoft.com/office/powerpoint/2010/main" val="1495052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3AE1E-F824-424D-B7D7-0B195CDFC5A6}"/>
              </a:ext>
            </a:extLst>
          </p:cNvPr>
          <p:cNvSpPr>
            <a:spLocks noGrp="1"/>
          </p:cNvSpPr>
          <p:nvPr>
            <p:ph type="title"/>
          </p:nvPr>
        </p:nvSpPr>
        <p:spPr>
          <a:xfrm>
            <a:off x="252274" y="72162"/>
            <a:ext cx="5429435" cy="504887"/>
          </a:xfrm>
        </p:spPr>
        <p:txBody>
          <a:bodyPr>
            <a:normAutofit fontScale="90000"/>
          </a:bodyPr>
          <a:lstStyle/>
          <a:p>
            <a:r>
              <a:rPr lang="en-IN" sz="2800" dirty="0"/>
              <a:t>Opponent analysis - 2002</a:t>
            </a:r>
          </a:p>
        </p:txBody>
      </p:sp>
      <p:pic>
        <p:nvPicPr>
          <p:cNvPr id="5" name="Content Placeholder 4">
            <a:extLst>
              <a:ext uri="{FF2B5EF4-FFF2-40B4-BE49-F238E27FC236}">
                <a16:creationId xmlns:a16="http://schemas.microsoft.com/office/drawing/2014/main" id="{6D760D33-86EC-49D4-83A4-17B93FB5AC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05996" y="72162"/>
            <a:ext cx="6152195" cy="3825135"/>
          </a:xfrm>
        </p:spPr>
      </p:pic>
      <p:pic>
        <p:nvPicPr>
          <p:cNvPr id="7" name="Picture 6">
            <a:extLst>
              <a:ext uri="{FF2B5EF4-FFF2-40B4-BE49-F238E27FC236}">
                <a16:creationId xmlns:a16="http://schemas.microsoft.com/office/drawing/2014/main" id="{E07682FD-ECCF-48A2-9A30-52DCC481F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40854"/>
            <a:ext cx="6096000" cy="4017146"/>
          </a:xfrm>
          <a:prstGeom prst="rect">
            <a:avLst/>
          </a:prstGeom>
        </p:spPr>
      </p:pic>
      <p:sp>
        <p:nvSpPr>
          <p:cNvPr id="8" name="TextBox 7">
            <a:extLst>
              <a:ext uri="{FF2B5EF4-FFF2-40B4-BE49-F238E27FC236}">
                <a16:creationId xmlns:a16="http://schemas.microsoft.com/office/drawing/2014/main" id="{B22F78FA-1AE9-4053-9602-4C7A9381F972}"/>
              </a:ext>
            </a:extLst>
          </p:cNvPr>
          <p:cNvSpPr txBox="1"/>
          <p:nvPr/>
        </p:nvSpPr>
        <p:spPr>
          <a:xfrm>
            <a:off x="252274" y="577049"/>
            <a:ext cx="5429435" cy="1569660"/>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bg1"/>
                </a:solidFill>
                <a:latin typeface="Dosis" panose="020B0604020202020204" charset="0"/>
              </a:rPr>
              <a:t>From the graph on the right, we can observe that against MEM his most used shot is jump shot (59.15%) with FG% of around 40% followed by layup shot.</a:t>
            </a:r>
          </a:p>
          <a:p>
            <a:pPr marL="285750" indent="-285750">
              <a:buFont typeface="Arial" panose="020B0604020202020204" pitchFamily="34" charset="0"/>
              <a:buChar char="•"/>
            </a:pPr>
            <a:r>
              <a:rPr lang="en-IN" sz="1600" dirty="0">
                <a:solidFill>
                  <a:schemeClr val="bg1"/>
                </a:solidFill>
                <a:latin typeface="Dosis" panose="020B0604020202020204" charset="0"/>
              </a:rPr>
              <a:t>But though used less the dunks have highest FG%, so they are most effective shot type.</a:t>
            </a:r>
          </a:p>
        </p:txBody>
      </p:sp>
      <p:sp>
        <p:nvSpPr>
          <p:cNvPr id="10" name="TextBox 9">
            <a:extLst>
              <a:ext uri="{FF2B5EF4-FFF2-40B4-BE49-F238E27FC236}">
                <a16:creationId xmlns:a16="http://schemas.microsoft.com/office/drawing/2014/main" id="{15800661-566A-4E83-85CD-E6693949BB21}"/>
              </a:ext>
            </a:extLst>
          </p:cNvPr>
          <p:cNvSpPr txBox="1"/>
          <p:nvPr/>
        </p:nvSpPr>
        <p:spPr>
          <a:xfrm>
            <a:off x="6297258" y="4092605"/>
            <a:ext cx="5803006" cy="2062103"/>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bg1"/>
                </a:solidFill>
                <a:latin typeface="Dosis" panose="020B0604020202020204" charset="0"/>
              </a:rPr>
              <a:t>From the graph on the left, we can observe that against CHA his most used shot is jump shot (73.33%) with FG% of around 20% followed by dunk shot.</a:t>
            </a:r>
          </a:p>
          <a:p>
            <a:pPr marL="285750" indent="-285750">
              <a:buFont typeface="Arial" panose="020B0604020202020204" pitchFamily="34" charset="0"/>
              <a:buChar char="•"/>
            </a:pPr>
            <a:r>
              <a:rPr lang="en-IN" sz="1600" dirty="0">
                <a:solidFill>
                  <a:schemeClr val="bg1"/>
                </a:solidFill>
                <a:latin typeface="Dosis" panose="020B0604020202020204" charset="0"/>
              </a:rPr>
              <a:t>From this we can observe that this team have not allowed him to shoot the jump shot with high accuracy, possibly by assigning him a taller opponent.</a:t>
            </a:r>
          </a:p>
          <a:p>
            <a:endParaRPr lang="en-IN" sz="1600" dirty="0">
              <a:solidFill>
                <a:schemeClr val="bg1"/>
              </a:solidFill>
              <a:latin typeface="Dosis" panose="020B0604020202020204" charset="0"/>
            </a:endParaRPr>
          </a:p>
          <a:p>
            <a:endParaRPr lang="en-IN" sz="1600" dirty="0">
              <a:solidFill>
                <a:schemeClr val="bg1"/>
              </a:solidFill>
              <a:latin typeface="Dosis" panose="020B0604020202020204" charset="0"/>
            </a:endParaRPr>
          </a:p>
        </p:txBody>
      </p:sp>
    </p:spTree>
    <p:extLst>
      <p:ext uri="{BB962C8B-B14F-4D97-AF65-F5344CB8AC3E}">
        <p14:creationId xmlns:p14="http://schemas.microsoft.com/office/powerpoint/2010/main" val="393380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7EE90-AF58-418F-8A6C-DADB385DDC99}"/>
              </a:ext>
            </a:extLst>
          </p:cNvPr>
          <p:cNvSpPr>
            <a:spLocks noGrp="1"/>
          </p:cNvSpPr>
          <p:nvPr>
            <p:ph type="title"/>
          </p:nvPr>
        </p:nvSpPr>
        <p:spPr>
          <a:xfrm>
            <a:off x="180511" y="108048"/>
            <a:ext cx="5376169" cy="628799"/>
          </a:xfrm>
        </p:spPr>
        <p:txBody>
          <a:bodyPr>
            <a:normAutofit/>
          </a:bodyPr>
          <a:lstStyle/>
          <a:p>
            <a:r>
              <a:rPr lang="en-IN" sz="2800" dirty="0"/>
              <a:t>Opponent analysis - 2002</a:t>
            </a:r>
          </a:p>
        </p:txBody>
      </p:sp>
      <p:pic>
        <p:nvPicPr>
          <p:cNvPr id="5" name="Content Placeholder 4">
            <a:extLst>
              <a:ext uri="{FF2B5EF4-FFF2-40B4-BE49-F238E27FC236}">
                <a16:creationId xmlns:a16="http://schemas.microsoft.com/office/drawing/2014/main" id="{531C240E-584E-463A-AB01-39C3F6C2B6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15104" y="108048"/>
            <a:ext cx="5496385" cy="4676313"/>
          </a:xfrm>
        </p:spPr>
      </p:pic>
      <p:pic>
        <p:nvPicPr>
          <p:cNvPr id="7" name="Picture 6">
            <a:extLst>
              <a:ext uri="{FF2B5EF4-FFF2-40B4-BE49-F238E27FC236}">
                <a16:creationId xmlns:a16="http://schemas.microsoft.com/office/drawing/2014/main" id="{F1880385-4675-42E1-91C9-4DB8824E80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510" y="2959903"/>
            <a:ext cx="6122633" cy="3759693"/>
          </a:xfrm>
          <a:prstGeom prst="rect">
            <a:avLst/>
          </a:prstGeom>
        </p:spPr>
      </p:pic>
      <p:sp>
        <p:nvSpPr>
          <p:cNvPr id="8" name="TextBox 7">
            <a:extLst>
              <a:ext uri="{FF2B5EF4-FFF2-40B4-BE49-F238E27FC236}">
                <a16:creationId xmlns:a16="http://schemas.microsoft.com/office/drawing/2014/main" id="{04203C79-8491-4356-B4A1-8FD52D2C3BD4}"/>
              </a:ext>
            </a:extLst>
          </p:cNvPr>
          <p:cNvSpPr txBox="1"/>
          <p:nvPr/>
        </p:nvSpPr>
        <p:spPr>
          <a:xfrm>
            <a:off x="180511" y="941033"/>
            <a:ext cx="6122633" cy="1077218"/>
          </a:xfrm>
          <a:prstGeom prst="rect">
            <a:avLst/>
          </a:prstGeom>
          <a:noFill/>
        </p:spPr>
        <p:txBody>
          <a:bodyPr wrap="square" rtlCol="0">
            <a:spAutoFit/>
          </a:bodyPr>
          <a:lstStyle/>
          <a:p>
            <a:r>
              <a:rPr lang="en-IN" sz="1600" dirty="0">
                <a:solidFill>
                  <a:schemeClr val="bg1"/>
                </a:solidFill>
                <a:latin typeface="Dosis" panose="020B0604020202020204" charset="0"/>
              </a:rPr>
              <a:t>From both the graphs we can observe that </a:t>
            </a:r>
            <a:r>
              <a:rPr lang="en-IN" sz="1600" dirty="0" err="1">
                <a:solidFill>
                  <a:schemeClr val="bg1"/>
                </a:solidFill>
                <a:latin typeface="Dosis" panose="020B0604020202020204" charset="0"/>
              </a:rPr>
              <a:t>kobe</a:t>
            </a:r>
            <a:r>
              <a:rPr lang="en-IN" sz="1600" dirty="0">
                <a:solidFill>
                  <a:schemeClr val="bg1"/>
                </a:solidFill>
                <a:latin typeface="Dosis" panose="020B0604020202020204" charset="0"/>
              </a:rPr>
              <a:t> shoots mostly from the </a:t>
            </a:r>
            <a:r>
              <a:rPr lang="en-IN" sz="1600" dirty="0" err="1">
                <a:solidFill>
                  <a:schemeClr val="bg1"/>
                </a:solidFill>
                <a:latin typeface="Dosis" panose="020B0604020202020204" charset="0"/>
              </a:rPr>
              <a:t>Center</a:t>
            </a:r>
            <a:r>
              <a:rPr lang="en-IN" sz="1600" dirty="0">
                <a:solidFill>
                  <a:schemeClr val="bg1"/>
                </a:solidFill>
                <a:latin typeface="Dosis" panose="020B0604020202020204" charset="0"/>
              </a:rPr>
              <a:t> area, also with highest FG% followed by his shots from left side so the takeaway points is to force him away from these areas to right side if possible.</a:t>
            </a:r>
          </a:p>
        </p:txBody>
      </p:sp>
    </p:spTree>
    <p:extLst>
      <p:ext uri="{BB962C8B-B14F-4D97-AF65-F5344CB8AC3E}">
        <p14:creationId xmlns:p14="http://schemas.microsoft.com/office/powerpoint/2010/main" val="2920971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4330D-2832-45B8-90BB-4D3E91E667B5}"/>
              </a:ext>
            </a:extLst>
          </p:cNvPr>
          <p:cNvSpPr>
            <a:spLocks noGrp="1"/>
          </p:cNvSpPr>
          <p:nvPr>
            <p:ph type="title"/>
          </p:nvPr>
        </p:nvSpPr>
        <p:spPr>
          <a:xfrm>
            <a:off x="261151" y="214205"/>
            <a:ext cx="4834632" cy="673562"/>
          </a:xfrm>
        </p:spPr>
        <p:txBody>
          <a:bodyPr>
            <a:normAutofit/>
          </a:bodyPr>
          <a:lstStyle/>
          <a:p>
            <a:r>
              <a:rPr lang="en-IN" sz="2800" dirty="0"/>
              <a:t>Opponent analysis - 2002</a:t>
            </a:r>
          </a:p>
        </p:txBody>
      </p:sp>
      <p:pic>
        <p:nvPicPr>
          <p:cNvPr id="5" name="Content Placeholder 4">
            <a:extLst>
              <a:ext uri="{FF2B5EF4-FFF2-40B4-BE49-F238E27FC236}">
                <a16:creationId xmlns:a16="http://schemas.microsoft.com/office/drawing/2014/main" id="{6A015026-D453-4128-9FC5-DFE85E1E1F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94267" y="118770"/>
            <a:ext cx="5897733" cy="4159188"/>
          </a:xfrm>
        </p:spPr>
      </p:pic>
      <p:pic>
        <p:nvPicPr>
          <p:cNvPr id="7" name="Picture 6">
            <a:extLst>
              <a:ext uri="{FF2B5EF4-FFF2-40B4-BE49-F238E27FC236}">
                <a16:creationId xmlns:a16="http://schemas.microsoft.com/office/drawing/2014/main" id="{3C59EB48-C9B5-45A3-AA84-A245416BF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56264"/>
            <a:ext cx="6223247" cy="3901736"/>
          </a:xfrm>
          <a:prstGeom prst="rect">
            <a:avLst/>
          </a:prstGeom>
        </p:spPr>
      </p:pic>
      <p:sp>
        <p:nvSpPr>
          <p:cNvPr id="8" name="TextBox 7">
            <a:extLst>
              <a:ext uri="{FF2B5EF4-FFF2-40B4-BE49-F238E27FC236}">
                <a16:creationId xmlns:a16="http://schemas.microsoft.com/office/drawing/2014/main" id="{353163D9-8952-4853-8E06-1D9F9E13B0CE}"/>
              </a:ext>
            </a:extLst>
          </p:cNvPr>
          <p:cNvSpPr txBox="1"/>
          <p:nvPr/>
        </p:nvSpPr>
        <p:spPr>
          <a:xfrm>
            <a:off x="261151" y="1005798"/>
            <a:ext cx="5897733" cy="1323439"/>
          </a:xfrm>
          <a:prstGeom prst="rect">
            <a:avLst/>
          </a:prstGeom>
          <a:noFill/>
        </p:spPr>
        <p:txBody>
          <a:bodyPr wrap="square" rtlCol="0">
            <a:spAutoFit/>
          </a:bodyPr>
          <a:lstStyle/>
          <a:p>
            <a:r>
              <a:rPr lang="en-IN" sz="1600" dirty="0">
                <a:solidFill>
                  <a:schemeClr val="bg1"/>
                </a:solidFill>
                <a:latin typeface="Dosis" panose="020B0604020202020204" charset="0"/>
              </a:rPr>
              <a:t>From both the graphs we can observe that </a:t>
            </a:r>
            <a:r>
              <a:rPr lang="en-IN" sz="1600" dirty="0" err="1">
                <a:solidFill>
                  <a:schemeClr val="bg1"/>
                </a:solidFill>
                <a:latin typeface="Dosis" panose="020B0604020202020204" charset="0"/>
              </a:rPr>
              <a:t>kobe</a:t>
            </a:r>
            <a:r>
              <a:rPr lang="en-IN" sz="1600" dirty="0">
                <a:solidFill>
                  <a:schemeClr val="bg1"/>
                </a:solidFill>
                <a:latin typeface="Dosis" panose="020B0604020202020204" charset="0"/>
              </a:rPr>
              <a:t> shoots mostly from Mid-Range area, followed by from Restricted Area also with highest FG% so the takeaway points is to force him away to shoot from longer regions.</a:t>
            </a:r>
          </a:p>
          <a:p>
            <a:endParaRPr lang="en-IN" sz="1600" dirty="0">
              <a:solidFill>
                <a:schemeClr val="bg1"/>
              </a:solidFill>
              <a:latin typeface="Dosis" panose="020B0604020202020204" charset="0"/>
            </a:endParaRPr>
          </a:p>
        </p:txBody>
      </p:sp>
    </p:spTree>
    <p:extLst>
      <p:ext uri="{BB962C8B-B14F-4D97-AF65-F5344CB8AC3E}">
        <p14:creationId xmlns:p14="http://schemas.microsoft.com/office/powerpoint/2010/main" val="4270944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5A0EB-5FC6-4D01-9E6E-A784EFF27E66}"/>
              </a:ext>
            </a:extLst>
          </p:cNvPr>
          <p:cNvSpPr>
            <a:spLocks noGrp="1"/>
          </p:cNvSpPr>
          <p:nvPr>
            <p:ph type="title"/>
          </p:nvPr>
        </p:nvSpPr>
        <p:spPr>
          <a:xfrm>
            <a:off x="284825" y="160939"/>
            <a:ext cx="5811175" cy="771217"/>
          </a:xfrm>
        </p:spPr>
        <p:txBody>
          <a:bodyPr>
            <a:normAutofit/>
          </a:bodyPr>
          <a:lstStyle/>
          <a:p>
            <a:r>
              <a:rPr lang="en-IN" sz="2800" dirty="0"/>
              <a:t>Opponent analysis - 2002</a:t>
            </a:r>
          </a:p>
        </p:txBody>
      </p:sp>
      <p:pic>
        <p:nvPicPr>
          <p:cNvPr id="5" name="Content Placeholder 4">
            <a:extLst>
              <a:ext uri="{FF2B5EF4-FFF2-40B4-BE49-F238E27FC236}">
                <a16:creationId xmlns:a16="http://schemas.microsoft.com/office/drawing/2014/main" id="{C373F695-4955-4441-BF56-25B15405D3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67635" y="0"/>
            <a:ext cx="5924365" cy="3710866"/>
          </a:xfrm>
        </p:spPr>
      </p:pic>
      <p:pic>
        <p:nvPicPr>
          <p:cNvPr id="7" name="Picture 6">
            <a:extLst>
              <a:ext uri="{FF2B5EF4-FFF2-40B4-BE49-F238E27FC236}">
                <a16:creationId xmlns:a16="http://schemas.microsoft.com/office/drawing/2014/main" id="{604025CD-2322-4F0B-A893-CF6D295BAF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29631"/>
            <a:ext cx="6096000" cy="3928369"/>
          </a:xfrm>
          <a:prstGeom prst="rect">
            <a:avLst/>
          </a:prstGeom>
        </p:spPr>
      </p:pic>
      <p:sp>
        <p:nvSpPr>
          <p:cNvPr id="8" name="TextBox 7">
            <a:extLst>
              <a:ext uri="{FF2B5EF4-FFF2-40B4-BE49-F238E27FC236}">
                <a16:creationId xmlns:a16="http://schemas.microsoft.com/office/drawing/2014/main" id="{79D40A4A-14E8-4DD9-A8EF-B570ED67E647}"/>
              </a:ext>
            </a:extLst>
          </p:cNvPr>
          <p:cNvSpPr txBox="1"/>
          <p:nvPr/>
        </p:nvSpPr>
        <p:spPr>
          <a:xfrm>
            <a:off x="284825" y="807868"/>
            <a:ext cx="5811175" cy="1323439"/>
          </a:xfrm>
          <a:prstGeom prst="rect">
            <a:avLst/>
          </a:prstGeom>
          <a:noFill/>
        </p:spPr>
        <p:txBody>
          <a:bodyPr wrap="square" rtlCol="0">
            <a:spAutoFit/>
          </a:bodyPr>
          <a:lstStyle/>
          <a:p>
            <a:r>
              <a:rPr lang="en-IN" sz="1600" dirty="0">
                <a:solidFill>
                  <a:schemeClr val="bg1"/>
                </a:solidFill>
                <a:latin typeface="Dosis" panose="020B0604020202020204" charset="0"/>
              </a:rPr>
              <a:t>From the graphs on right, we can observe that </a:t>
            </a:r>
            <a:r>
              <a:rPr lang="en-IN" sz="1600" dirty="0" err="1">
                <a:solidFill>
                  <a:schemeClr val="bg1"/>
                </a:solidFill>
                <a:latin typeface="Dosis" panose="020B0604020202020204" charset="0"/>
              </a:rPr>
              <a:t>kobe</a:t>
            </a:r>
            <a:r>
              <a:rPr lang="en-IN" sz="1600" dirty="0">
                <a:solidFill>
                  <a:schemeClr val="bg1"/>
                </a:solidFill>
                <a:latin typeface="Dosis" panose="020B0604020202020204" charset="0"/>
              </a:rPr>
              <a:t> shot most shots from ‘Less than 8ft’ against MEM and from graph below we can see that CHA team restricted </a:t>
            </a:r>
            <a:r>
              <a:rPr lang="en-IN" sz="1600" dirty="0" err="1">
                <a:solidFill>
                  <a:schemeClr val="bg1"/>
                </a:solidFill>
                <a:latin typeface="Dosis" panose="020B0604020202020204" charset="0"/>
              </a:rPr>
              <a:t>kobe</a:t>
            </a:r>
            <a:r>
              <a:rPr lang="en-IN" sz="1600" dirty="0">
                <a:solidFill>
                  <a:schemeClr val="bg1"/>
                </a:solidFill>
                <a:latin typeface="Dosis" panose="020B0604020202020204" charset="0"/>
              </a:rPr>
              <a:t> from shooting from Less than 8ft and that allowed them to make </a:t>
            </a:r>
            <a:r>
              <a:rPr lang="en-IN" sz="1600" dirty="0" err="1">
                <a:solidFill>
                  <a:schemeClr val="bg1"/>
                </a:solidFill>
                <a:latin typeface="Dosis" panose="020B0604020202020204" charset="0"/>
              </a:rPr>
              <a:t>kobe</a:t>
            </a:r>
            <a:r>
              <a:rPr lang="en-IN" sz="1600" dirty="0">
                <a:solidFill>
                  <a:schemeClr val="bg1"/>
                </a:solidFill>
                <a:latin typeface="Dosis" panose="020B0604020202020204" charset="0"/>
              </a:rPr>
              <a:t> less effective.</a:t>
            </a:r>
          </a:p>
        </p:txBody>
      </p:sp>
      <p:sp>
        <p:nvSpPr>
          <p:cNvPr id="9" name="TextBox 8">
            <a:extLst>
              <a:ext uri="{FF2B5EF4-FFF2-40B4-BE49-F238E27FC236}">
                <a16:creationId xmlns:a16="http://schemas.microsoft.com/office/drawing/2014/main" id="{44D1FF9B-B3D4-4CD7-984A-01D13CF2DD84}"/>
              </a:ext>
            </a:extLst>
          </p:cNvPr>
          <p:cNvSpPr txBox="1"/>
          <p:nvPr/>
        </p:nvSpPr>
        <p:spPr>
          <a:xfrm>
            <a:off x="6356412" y="3970485"/>
            <a:ext cx="5450889" cy="923330"/>
          </a:xfrm>
          <a:prstGeom prst="rect">
            <a:avLst/>
          </a:prstGeom>
          <a:noFill/>
        </p:spPr>
        <p:txBody>
          <a:bodyPr wrap="square" rtlCol="0">
            <a:spAutoFit/>
          </a:bodyPr>
          <a:lstStyle/>
          <a:p>
            <a:r>
              <a:rPr lang="en-IN" sz="1800" dirty="0">
                <a:solidFill>
                  <a:schemeClr val="bg1"/>
                </a:solidFill>
                <a:latin typeface="Dosis" panose="020B0604020202020204" charset="0"/>
              </a:rPr>
              <a:t>So the </a:t>
            </a:r>
            <a:r>
              <a:rPr lang="en-IN" sz="1800" dirty="0" err="1">
                <a:solidFill>
                  <a:schemeClr val="bg1"/>
                </a:solidFill>
                <a:latin typeface="Dosis" panose="020B0604020202020204" charset="0"/>
              </a:rPr>
              <a:t>takeway</a:t>
            </a:r>
            <a:r>
              <a:rPr lang="en-IN" sz="1800" dirty="0">
                <a:solidFill>
                  <a:schemeClr val="bg1"/>
                </a:solidFill>
                <a:latin typeface="Dosis" panose="020B0604020202020204" charset="0"/>
              </a:rPr>
              <a:t> point is to guard him so that he does not reach Less than 8ft area from where he is most effective.</a:t>
            </a:r>
          </a:p>
        </p:txBody>
      </p:sp>
    </p:spTree>
    <p:extLst>
      <p:ext uri="{BB962C8B-B14F-4D97-AF65-F5344CB8AC3E}">
        <p14:creationId xmlns:p14="http://schemas.microsoft.com/office/powerpoint/2010/main" val="2648579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46B11-B147-4111-8F78-5216BF1523A4}"/>
              </a:ext>
            </a:extLst>
          </p:cNvPr>
          <p:cNvSpPr>
            <a:spLocks noGrp="1"/>
          </p:cNvSpPr>
          <p:nvPr>
            <p:ph type="title"/>
          </p:nvPr>
        </p:nvSpPr>
        <p:spPr>
          <a:xfrm>
            <a:off x="127987" y="160939"/>
            <a:ext cx="5766786" cy="726828"/>
          </a:xfrm>
        </p:spPr>
        <p:txBody>
          <a:bodyPr>
            <a:normAutofit/>
          </a:bodyPr>
          <a:lstStyle/>
          <a:p>
            <a:r>
              <a:rPr lang="en-IN" sz="2800" dirty="0"/>
              <a:t>Opponent analysis - 2002</a:t>
            </a:r>
          </a:p>
        </p:txBody>
      </p:sp>
      <p:pic>
        <p:nvPicPr>
          <p:cNvPr id="5" name="Content Placeholder 4">
            <a:extLst>
              <a:ext uri="{FF2B5EF4-FFF2-40B4-BE49-F238E27FC236}">
                <a16:creationId xmlns:a16="http://schemas.microsoft.com/office/drawing/2014/main" id="{D986F00D-D04C-42F6-A87F-70A529575D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14369" y="67847"/>
            <a:ext cx="5977632" cy="3660774"/>
          </a:xfrm>
        </p:spPr>
      </p:pic>
      <p:pic>
        <p:nvPicPr>
          <p:cNvPr id="7" name="Picture 6">
            <a:extLst>
              <a:ext uri="{FF2B5EF4-FFF2-40B4-BE49-F238E27FC236}">
                <a16:creationId xmlns:a16="http://schemas.microsoft.com/office/drawing/2014/main" id="{8B44FA72-EA44-4475-8961-7244209916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913402"/>
            <a:ext cx="6096001" cy="3944598"/>
          </a:xfrm>
          <a:prstGeom prst="rect">
            <a:avLst/>
          </a:prstGeom>
        </p:spPr>
      </p:pic>
      <p:sp>
        <p:nvSpPr>
          <p:cNvPr id="8" name="TextBox 7">
            <a:extLst>
              <a:ext uri="{FF2B5EF4-FFF2-40B4-BE49-F238E27FC236}">
                <a16:creationId xmlns:a16="http://schemas.microsoft.com/office/drawing/2014/main" id="{25F05FAA-4B14-44D4-B3FB-C8D935761DC7}"/>
              </a:ext>
            </a:extLst>
          </p:cNvPr>
          <p:cNvSpPr txBox="1"/>
          <p:nvPr/>
        </p:nvSpPr>
        <p:spPr>
          <a:xfrm>
            <a:off x="284085" y="887767"/>
            <a:ext cx="5930283" cy="923330"/>
          </a:xfrm>
          <a:prstGeom prst="rect">
            <a:avLst/>
          </a:prstGeom>
          <a:noFill/>
        </p:spPr>
        <p:txBody>
          <a:bodyPr wrap="square" rtlCol="0">
            <a:spAutoFit/>
          </a:bodyPr>
          <a:lstStyle/>
          <a:p>
            <a:r>
              <a:rPr lang="en-IN" sz="1800" dirty="0">
                <a:solidFill>
                  <a:schemeClr val="bg1"/>
                </a:solidFill>
                <a:latin typeface="Dosis" panose="020B0604020202020204" charset="0"/>
              </a:rPr>
              <a:t>Against MEM we can observe that </a:t>
            </a:r>
            <a:r>
              <a:rPr lang="en-IN" sz="1800" dirty="0" err="1">
                <a:solidFill>
                  <a:schemeClr val="bg1"/>
                </a:solidFill>
                <a:latin typeface="Dosis" panose="020B0604020202020204" charset="0"/>
              </a:rPr>
              <a:t>kobe</a:t>
            </a:r>
            <a:r>
              <a:rPr lang="en-IN" sz="1800" dirty="0">
                <a:solidFill>
                  <a:schemeClr val="bg1"/>
                </a:solidFill>
                <a:latin typeface="Dosis" panose="020B0604020202020204" charset="0"/>
              </a:rPr>
              <a:t> played evenly in 1</a:t>
            </a:r>
            <a:r>
              <a:rPr lang="en-IN" sz="1800" baseline="30000" dirty="0">
                <a:solidFill>
                  <a:schemeClr val="bg1"/>
                </a:solidFill>
                <a:latin typeface="Dosis" panose="020B0604020202020204" charset="0"/>
              </a:rPr>
              <a:t>st</a:t>
            </a:r>
            <a:r>
              <a:rPr lang="en-IN" sz="1800" dirty="0">
                <a:solidFill>
                  <a:schemeClr val="bg1"/>
                </a:solidFill>
                <a:latin typeface="Dosis" panose="020B0604020202020204" charset="0"/>
              </a:rPr>
              <a:t> and 2</a:t>
            </a:r>
            <a:r>
              <a:rPr lang="en-IN" sz="1800" baseline="30000" dirty="0">
                <a:solidFill>
                  <a:schemeClr val="bg1"/>
                </a:solidFill>
                <a:latin typeface="Dosis" panose="020B0604020202020204" charset="0"/>
              </a:rPr>
              <a:t>nd</a:t>
            </a:r>
            <a:r>
              <a:rPr lang="en-IN" sz="1800" dirty="0">
                <a:solidFill>
                  <a:schemeClr val="bg1"/>
                </a:solidFill>
                <a:latin typeface="Dosis" panose="020B0604020202020204" charset="0"/>
              </a:rPr>
              <a:t> quarter and was most active in 3</a:t>
            </a:r>
            <a:r>
              <a:rPr lang="en-IN" sz="1800" baseline="30000" dirty="0">
                <a:solidFill>
                  <a:schemeClr val="bg1"/>
                </a:solidFill>
                <a:latin typeface="Dosis" panose="020B0604020202020204" charset="0"/>
              </a:rPr>
              <a:t>rd</a:t>
            </a:r>
            <a:r>
              <a:rPr lang="en-IN" sz="1800" dirty="0">
                <a:solidFill>
                  <a:schemeClr val="bg1"/>
                </a:solidFill>
                <a:latin typeface="Dosis" panose="020B0604020202020204" charset="0"/>
              </a:rPr>
              <a:t> quarter and had highest FG% in 2</a:t>
            </a:r>
            <a:r>
              <a:rPr lang="en-IN" sz="1800" baseline="30000" dirty="0">
                <a:solidFill>
                  <a:schemeClr val="bg1"/>
                </a:solidFill>
                <a:latin typeface="Dosis" panose="020B0604020202020204" charset="0"/>
              </a:rPr>
              <a:t>nd</a:t>
            </a:r>
            <a:r>
              <a:rPr lang="en-IN" sz="1800" dirty="0">
                <a:solidFill>
                  <a:schemeClr val="bg1"/>
                </a:solidFill>
                <a:latin typeface="Dosis" panose="020B0604020202020204" charset="0"/>
              </a:rPr>
              <a:t> quarter</a:t>
            </a:r>
          </a:p>
        </p:txBody>
      </p:sp>
      <p:sp>
        <p:nvSpPr>
          <p:cNvPr id="9" name="TextBox 8">
            <a:extLst>
              <a:ext uri="{FF2B5EF4-FFF2-40B4-BE49-F238E27FC236}">
                <a16:creationId xmlns:a16="http://schemas.microsoft.com/office/drawing/2014/main" id="{B029AB40-09D0-404D-85E6-691714DB5AAC}"/>
              </a:ext>
            </a:extLst>
          </p:cNvPr>
          <p:cNvSpPr txBox="1"/>
          <p:nvPr/>
        </p:nvSpPr>
        <p:spPr>
          <a:xfrm>
            <a:off x="6285390" y="3932808"/>
            <a:ext cx="5823752" cy="1815882"/>
          </a:xfrm>
          <a:prstGeom prst="rect">
            <a:avLst/>
          </a:prstGeom>
          <a:noFill/>
        </p:spPr>
        <p:txBody>
          <a:bodyPr wrap="square" rtlCol="0">
            <a:spAutoFit/>
          </a:bodyPr>
          <a:lstStyle/>
          <a:p>
            <a:r>
              <a:rPr lang="en-IN" sz="1600" dirty="0">
                <a:solidFill>
                  <a:schemeClr val="bg1"/>
                </a:solidFill>
                <a:latin typeface="Dosis" panose="020B0604020202020204" charset="0"/>
              </a:rPr>
              <a:t>Against CHA we can observe that they have restricted him in 2</a:t>
            </a:r>
            <a:r>
              <a:rPr lang="en-IN" sz="1600" baseline="30000" dirty="0">
                <a:solidFill>
                  <a:schemeClr val="bg1"/>
                </a:solidFill>
                <a:latin typeface="Dosis" panose="020B0604020202020204" charset="0"/>
              </a:rPr>
              <a:t>nd</a:t>
            </a:r>
            <a:r>
              <a:rPr lang="en-IN" sz="1600" dirty="0">
                <a:solidFill>
                  <a:schemeClr val="bg1"/>
                </a:solidFill>
                <a:latin typeface="Dosis" panose="020B0604020202020204" charset="0"/>
              </a:rPr>
              <a:t> and 3</a:t>
            </a:r>
            <a:r>
              <a:rPr lang="en-IN" sz="1600" baseline="30000" dirty="0">
                <a:solidFill>
                  <a:schemeClr val="bg1"/>
                </a:solidFill>
                <a:latin typeface="Dosis" panose="020B0604020202020204" charset="0"/>
              </a:rPr>
              <a:t>rd</a:t>
            </a:r>
            <a:r>
              <a:rPr lang="en-IN" sz="1600" dirty="0">
                <a:solidFill>
                  <a:schemeClr val="bg1"/>
                </a:solidFill>
                <a:latin typeface="Dosis" panose="020B0604020202020204" charset="0"/>
              </a:rPr>
              <a:t> quarter with much less FG% in all quarters, so the takeaway point is to put more pressure in 1</a:t>
            </a:r>
            <a:r>
              <a:rPr lang="en-IN" sz="1600" baseline="30000" dirty="0">
                <a:solidFill>
                  <a:schemeClr val="bg1"/>
                </a:solidFill>
                <a:latin typeface="Dosis" panose="020B0604020202020204" charset="0"/>
              </a:rPr>
              <a:t>st</a:t>
            </a:r>
            <a:r>
              <a:rPr lang="en-IN" sz="1600" dirty="0">
                <a:solidFill>
                  <a:schemeClr val="bg1"/>
                </a:solidFill>
                <a:latin typeface="Dosis" panose="020B0604020202020204" charset="0"/>
              </a:rPr>
              <a:t> quarter and make him score with less accuracy where he has more energy so he might perform less in following quarters where he has less energy and also additional pressure to perform more to compensate form 1</a:t>
            </a:r>
            <a:r>
              <a:rPr lang="en-IN" sz="1600" baseline="30000" dirty="0">
                <a:solidFill>
                  <a:schemeClr val="bg1"/>
                </a:solidFill>
                <a:latin typeface="Dosis" panose="020B0604020202020204" charset="0"/>
              </a:rPr>
              <a:t>st</a:t>
            </a:r>
            <a:r>
              <a:rPr lang="en-IN" sz="1600" dirty="0">
                <a:solidFill>
                  <a:schemeClr val="bg1"/>
                </a:solidFill>
                <a:latin typeface="Dosis" panose="020B0604020202020204" charset="0"/>
              </a:rPr>
              <a:t> quarter.</a:t>
            </a:r>
          </a:p>
        </p:txBody>
      </p:sp>
    </p:spTree>
    <p:extLst>
      <p:ext uri="{BB962C8B-B14F-4D97-AF65-F5344CB8AC3E}">
        <p14:creationId xmlns:p14="http://schemas.microsoft.com/office/powerpoint/2010/main" val="6994503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C3A92-91F3-4EE4-8C93-5B6E3A276A73}"/>
              </a:ext>
            </a:extLst>
          </p:cNvPr>
          <p:cNvSpPr>
            <a:spLocks noGrp="1"/>
          </p:cNvSpPr>
          <p:nvPr>
            <p:ph type="title"/>
          </p:nvPr>
        </p:nvSpPr>
        <p:spPr>
          <a:xfrm>
            <a:off x="340869" y="214206"/>
            <a:ext cx="5589414" cy="1002036"/>
          </a:xfrm>
        </p:spPr>
        <p:txBody>
          <a:bodyPr>
            <a:normAutofit/>
          </a:bodyPr>
          <a:lstStyle/>
          <a:p>
            <a:r>
              <a:rPr lang="en-IN" sz="2800" dirty="0"/>
              <a:t>Opponent analysis - 2002</a:t>
            </a:r>
          </a:p>
        </p:txBody>
      </p:sp>
      <p:pic>
        <p:nvPicPr>
          <p:cNvPr id="9" name="Content Placeholder 8">
            <a:extLst>
              <a:ext uri="{FF2B5EF4-FFF2-40B4-BE49-F238E27FC236}">
                <a16:creationId xmlns:a16="http://schemas.microsoft.com/office/drawing/2014/main" id="{2BD30337-AB65-4C09-AAAE-260F6A273D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519" y="1216242"/>
            <a:ext cx="5948380" cy="5495276"/>
          </a:xfrm>
        </p:spPr>
      </p:pic>
      <p:pic>
        <p:nvPicPr>
          <p:cNvPr id="11" name="Picture 10">
            <a:extLst>
              <a:ext uri="{FF2B5EF4-FFF2-40B4-BE49-F238E27FC236}">
                <a16:creationId xmlns:a16="http://schemas.microsoft.com/office/drawing/2014/main" id="{9D9CBC56-093C-489A-8B1D-3E8910AA3D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0899" y="365125"/>
            <a:ext cx="6020897" cy="6223247"/>
          </a:xfrm>
          <a:prstGeom prst="rect">
            <a:avLst/>
          </a:prstGeom>
        </p:spPr>
      </p:pic>
    </p:spTree>
    <p:extLst>
      <p:ext uri="{BB962C8B-B14F-4D97-AF65-F5344CB8AC3E}">
        <p14:creationId xmlns:p14="http://schemas.microsoft.com/office/powerpoint/2010/main" val="129455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CE952-04F6-4659-B624-591C34F9D6F5}"/>
              </a:ext>
            </a:extLst>
          </p:cNvPr>
          <p:cNvSpPr>
            <a:spLocks noGrp="1"/>
          </p:cNvSpPr>
          <p:nvPr>
            <p:ph type="title"/>
          </p:nvPr>
        </p:nvSpPr>
        <p:spPr>
          <a:xfrm>
            <a:off x="950967" y="430567"/>
            <a:ext cx="10290000" cy="637600"/>
          </a:xfrm>
        </p:spPr>
        <p:txBody>
          <a:bodyPr/>
          <a:lstStyle/>
          <a:p>
            <a:r>
              <a:rPr lang="en-IN" sz="3600" dirty="0"/>
              <a:t>Project overview</a:t>
            </a:r>
          </a:p>
        </p:txBody>
      </p:sp>
      <p:sp>
        <p:nvSpPr>
          <p:cNvPr id="3" name="Subtitle 2">
            <a:extLst>
              <a:ext uri="{FF2B5EF4-FFF2-40B4-BE49-F238E27FC236}">
                <a16:creationId xmlns:a16="http://schemas.microsoft.com/office/drawing/2014/main" id="{C6C181EC-F093-4F97-8E56-3792F2E7F424}"/>
              </a:ext>
            </a:extLst>
          </p:cNvPr>
          <p:cNvSpPr>
            <a:spLocks noGrp="1"/>
          </p:cNvSpPr>
          <p:nvPr>
            <p:ph type="subTitle" idx="1"/>
          </p:nvPr>
        </p:nvSpPr>
        <p:spPr>
          <a:xfrm>
            <a:off x="950967" y="1229126"/>
            <a:ext cx="10290000" cy="4601600"/>
          </a:xfrm>
        </p:spPr>
        <p:txBody>
          <a:bodyPr/>
          <a:lstStyle/>
          <a:p>
            <a:r>
              <a:rPr lang="en-IN" sz="2400" dirty="0"/>
              <a:t>The focus of this project is to predict the probability of NBA player Kobe </a:t>
            </a:r>
            <a:r>
              <a:rPr lang="en-IN" sz="2400" dirty="0" err="1"/>
              <a:t>brayant’s</a:t>
            </a:r>
            <a:r>
              <a:rPr lang="en-IN" sz="2400" dirty="0"/>
              <a:t> successful shots. </a:t>
            </a:r>
          </a:p>
          <a:p>
            <a:r>
              <a:rPr lang="en-IN" sz="2400" dirty="0"/>
              <a:t>An analysis of </a:t>
            </a:r>
            <a:r>
              <a:rPr lang="en-IN" sz="2400" dirty="0" err="1"/>
              <a:t>kobe’s</a:t>
            </a:r>
            <a:r>
              <a:rPr lang="en-IN" sz="2400" dirty="0"/>
              <a:t> play in years 2002,2009 from opponent POV to defend him in championship finals.</a:t>
            </a:r>
          </a:p>
          <a:p>
            <a:r>
              <a:rPr lang="en-IN" sz="2400" dirty="0"/>
              <a:t>It will be demonstrated using following algorithms:</a:t>
            </a:r>
          </a:p>
          <a:p>
            <a:r>
              <a:rPr lang="en-IN" sz="2400" dirty="0"/>
              <a:t>1. Random forest classifier</a:t>
            </a:r>
          </a:p>
          <a:p>
            <a:r>
              <a:rPr lang="en-IN" sz="2400" dirty="0"/>
              <a:t>2. Multiplayer Perceptron(MLP) classifier</a:t>
            </a:r>
          </a:p>
          <a:p>
            <a:endParaRPr lang="en-IN" sz="2400" dirty="0"/>
          </a:p>
          <a:p>
            <a:endParaRPr lang="en-IN" sz="2400" dirty="0"/>
          </a:p>
          <a:p>
            <a:endParaRPr lang="en-IN" sz="2400" dirty="0"/>
          </a:p>
        </p:txBody>
      </p:sp>
      <p:pic>
        <p:nvPicPr>
          <p:cNvPr id="8" name="Picture 7">
            <a:extLst>
              <a:ext uri="{FF2B5EF4-FFF2-40B4-BE49-F238E27FC236}">
                <a16:creationId xmlns:a16="http://schemas.microsoft.com/office/drawing/2014/main" id="{A141BD5B-D43E-4C25-9311-956546BD08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5402" y="3178206"/>
            <a:ext cx="5036532" cy="3679794"/>
          </a:xfrm>
          <a:prstGeom prst="rect">
            <a:avLst/>
          </a:prstGeom>
        </p:spPr>
      </p:pic>
    </p:spTree>
    <p:extLst>
      <p:ext uri="{BB962C8B-B14F-4D97-AF65-F5344CB8AC3E}">
        <p14:creationId xmlns:p14="http://schemas.microsoft.com/office/powerpoint/2010/main" val="1485770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2220B-26C4-4E3A-8C04-13471E0A8ABF}"/>
              </a:ext>
            </a:extLst>
          </p:cNvPr>
          <p:cNvSpPr>
            <a:spLocks noGrp="1"/>
          </p:cNvSpPr>
          <p:nvPr>
            <p:ph type="title"/>
          </p:nvPr>
        </p:nvSpPr>
        <p:spPr>
          <a:xfrm>
            <a:off x="598503" y="89918"/>
            <a:ext cx="6574654" cy="591120"/>
          </a:xfrm>
        </p:spPr>
        <p:txBody>
          <a:bodyPr>
            <a:noAutofit/>
          </a:bodyPr>
          <a:lstStyle/>
          <a:p>
            <a:r>
              <a:rPr lang="en-IN" sz="3600" dirty="0"/>
              <a:t>Opponent analysis - 2009</a:t>
            </a:r>
          </a:p>
        </p:txBody>
      </p:sp>
      <p:pic>
        <p:nvPicPr>
          <p:cNvPr id="5" name="Content Placeholder 4">
            <a:extLst>
              <a:ext uri="{FF2B5EF4-FFF2-40B4-BE49-F238E27FC236}">
                <a16:creationId xmlns:a16="http://schemas.microsoft.com/office/drawing/2014/main" id="{F6E026E6-CF68-45BD-9AC9-E24FCB1806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340" y="893471"/>
            <a:ext cx="5835575" cy="3465466"/>
          </a:xfrm>
        </p:spPr>
      </p:pic>
      <p:pic>
        <p:nvPicPr>
          <p:cNvPr id="7" name="Picture 6">
            <a:extLst>
              <a:ext uri="{FF2B5EF4-FFF2-40B4-BE49-F238E27FC236}">
                <a16:creationId xmlns:a16="http://schemas.microsoft.com/office/drawing/2014/main" id="{B56F5EEB-3324-46D1-A8ED-21F0E2A5F0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893471"/>
            <a:ext cx="5761609" cy="3465466"/>
          </a:xfrm>
          <a:prstGeom prst="rect">
            <a:avLst/>
          </a:prstGeom>
        </p:spPr>
      </p:pic>
      <p:sp>
        <p:nvSpPr>
          <p:cNvPr id="8" name="TextBox 7">
            <a:extLst>
              <a:ext uri="{FF2B5EF4-FFF2-40B4-BE49-F238E27FC236}">
                <a16:creationId xmlns:a16="http://schemas.microsoft.com/office/drawing/2014/main" id="{0810DD0E-D95C-4C4E-947E-812B01BCB4F3}"/>
              </a:ext>
            </a:extLst>
          </p:cNvPr>
          <p:cNvSpPr txBox="1"/>
          <p:nvPr/>
        </p:nvSpPr>
        <p:spPr>
          <a:xfrm>
            <a:off x="204185" y="4678532"/>
            <a:ext cx="11771791" cy="1477328"/>
          </a:xfrm>
          <a:prstGeom prst="rect">
            <a:avLst/>
          </a:prstGeom>
          <a:noFill/>
        </p:spPr>
        <p:txBody>
          <a:bodyPr wrap="square" rtlCol="0">
            <a:spAutoFit/>
          </a:bodyPr>
          <a:lstStyle/>
          <a:p>
            <a:pPr marL="285750" indent="-285750">
              <a:buFont typeface="Arial" panose="020B0604020202020204" pitchFamily="34" charset="0"/>
              <a:buChar char="•"/>
            </a:pPr>
            <a:r>
              <a:rPr lang="en-IN" sz="1800" dirty="0">
                <a:solidFill>
                  <a:schemeClr val="bg1"/>
                </a:solidFill>
                <a:latin typeface="Dosis" panose="020B0604020202020204" charset="0"/>
              </a:rPr>
              <a:t>Above are the bar graphs showing the 5 teams against which </a:t>
            </a:r>
            <a:r>
              <a:rPr lang="en-IN" sz="1800" dirty="0" err="1">
                <a:solidFill>
                  <a:schemeClr val="bg1"/>
                </a:solidFill>
                <a:latin typeface="Dosis" panose="020B0604020202020204" charset="0"/>
              </a:rPr>
              <a:t>kobe</a:t>
            </a:r>
            <a:r>
              <a:rPr lang="en-IN" sz="1800" dirty="0">
                <a:solidFill>
                  <a:schemeClr val="bg1"/>
                </a:solidFill>
                <a:latin typeface="Dosis" panose="020B0604020202020204" charset="0"/>
              </a:rPr>
              <a:t> averaged the highest and 5 teams he averaged the least.</a:t>
            </a:r>
          </a:p>
          <a:p>
            <a:pPr marL="285750" indent="-285750">
              <a:buFont typeface="Arial" panose="020B0604020202020204" pitchFamily="34" charset="0"/>
              <a:buChar char="•"/>
            </a:pPr>
            <a:r>
              <a:rPr lang="en-IN" sz="1800" dirty="0">
                <a:solidFill>
                  <a:schemeClr val="bg1"/>
                </a:solidFill>
                <a:latin typeface="Dosis" panose="020B0604020202020204" charset="0"/>
              </a:rPr>
              <a:t>In the year 2009, the top team that </a:t>
            </a:r>
            <a:r>
              <a:rPr lang="en-IN" sz="1800" dirty="0" err="1">
                <a:solidFill>
                  <a:schemeClr val="bg1"/>
                </a:solidFill>
                <a:latin typeface="Dosis" panose="020B0604020202020204" charset="0"/>
              </a:rPr>
              <a:t>kobe</a:t>
            </a:r>
            <a:r>
              <a:rPr lang="en-IN" sz="1800" dirty="0">
                <a:solidFill>
                  <a:schemeClr val="bg1"/>
                </a:solidFill>
                <a:latin typeface="Dosis" panose="020B0604020202020204" charset="0"/>
              </a:rPr>
              <a:t> performed best is NYK(New York Knicks) and bottom team is WAS(Washington Wizards).</a:t>
            </a:r>
          </a:p>
          <a:p>
            <a:endParaRPr lang="en-IN" sz="1800" dirty="0">
              <a:solidFill>
                <a:schemeClr val="bg1"/>
              </a:solidFill>
              <a:latin typeface="Dosis" panose="020B0604020202020204" charset="0"/>
            </a:endParaRPr>
          </a:p>
        </p:txBody>
      </p:sp>
    </p:spTree>
    <p:extLst>
      <p:ext uri="{BB962C8B-B14F-4D97-AF65-F5344CB8AC3E}">
        <p14:creationId xmlns:p14="http://schemas.microsoft.com/office/powerpoint/2010/main" val="3429717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3AE1E-F824-424D-B7D7-0B195CDFC5A6}"/>
              </a:ext>
            </a:extLst>
          </p:cNvPr>
          <p:cNvSpPr>
            <a:spLocks noGrp="1"/>
          </p:cNvSpPr>
          <p:nvPr>
            <p:ph type="title"/>
          </p:nvPr>
        </p:nvSpPr>
        <p:spPr>
          <a:xfrm>
            <a:off x="252274" y="72162"/>
            <a:ext cx="5429435" cy="504887"/>
          </a:xfrm>
        </p:spPr>
        <p:txBody>
          <a:bodyPr>
            <a:normAutofit fontScale="90000"/>
          </a:bodyPr>
          <a:lstStyle/>
          <a:p>
            <a:r>
              <a:rPr lang="en-IN" sz="2800" dirty="0"/>
              <a:t>Opponent analysis - 2009</a:t>
            </a:r>
          </a:p>
        </p:txBody>
      </p:sp>
      <p:pic>
        <p:nvPicPr>
          <p:cNvPr id="9" name="Content Placeholder 8">
            <a:extLst>
              <a:ext uri="{FF2B5EF4-FFF2-40B4-BE49-F238E27FC236}">
                <a16:creationId xmlns:a16="http://schemas.microsoft.com/office/drawing/2014/main" id="{2AD3B3FB-20F4-4D9A-A8FF-B36060BE90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0"/>
            <a:ext cx="6096000" cy="3897297"/>
          </a:xfrm>
        </p:spPr>
      </p:pic>
      <p:sp>
        <p:nvSpPr>
          <p:cNvPr id="8" name="TextBox 7">
            <a:extLst>
              <a:ext uri="{FF2B5EF4-FFF2-40B4-BE49-F238E27FC236}">
                <a16:creationId xmlns:a16="http://schemas.microsoft.com/office/drawing/2014/main" id="{B22F78FA-1AE9-4053-9602-4C7A9381F972}"/>
              </a:ext>
            </a:extLst>
          </p:cNvPr>
          <p:cNvSpPr txBox="1"/>
          <p:nvPr/>
        </p:nvSpPr>
        <p:spPr>
          <a:xfrm>
            <a:off x="252273" y="710214"/>
            <a:ext cx="5429435" cy="1323439"/>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bg1"/>
                </a:solidFill>
                <a:latin typeface="Dosis" panose="020B0604020202020204" charset="0"/>
              </a:rPr>
              <a:t>From the graph on the right, we can observe that against NYK his most used shot is jump shot (64.58%) with FG% of around 50% followed by layup shot.</a:t>
            </a:r>
          </a:p>
          <a:p>
            <a:pPr marL="285750" indent="-285750">
              <a:buFont typeface="Arial" panose="020B0604020202020204" pitchFamily="34" charset="0"/>
              <a:buChar char="•"/>
            </a:pPr>
            <a:r>
              <a:rPr lang="en-IN" sz="1600" dirty="0">
                <a:solidFill>
                  <a:schemeClr val="bg1"/>
                </a:solidFill>
                <a:latin typeface="Dosis" panose="020B0604020202020204" charset="0"/>
              </a:rPr>
              <a:t>But though used less the dunks have highest FG%, so they are most effective shot type.</a:t>
            </a:r>
          </a:p>
        </p:txBody>
      </p:sp>
      <p:sp>
        <p:nvSpPr>
          <p:cNvPr id="10" name="TextBox 9">
            <a:extLst>
              <a:ext uri="{FF2B5EF4-FFF2-40B4-BE49-F238E27FC236}">
                <a16:creationId xmlns:a16="http://schemas.microsoft.com/office/drawing/2014/main" id="{15800661-566A-4E83-85CD-E6693949BB21}"/>
              </a:ext>
            </a:extLst>
          </p:cNvPr>
          <p:cNvSpPr txBox="1"/>
          <p:nvPr/>
        </p:nvSpPr>
        <p:spPr>
          <a:xfrm>
            <a:off x="6223247" y="4039339"/>
            <a:ext cx="5894742" cy="2062103"/>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bg1"/>
                </a:solidFill>
                <a:latin typeface="Dosis" panose="020B0604020202020204" charset="0"/>
              </a:rPr>
              <a:t>From the graph on the left, we can observe that against WAS his most used shot is jump shot (77.27%) with FG% of around 20% followed by running Bank shot.</a:t>
            </a:r>
          </a:p>
          <a:p>
            <a:pPr marL="285750" indent="-285750">
              <a:buFont typeface="Arial" panose="020B0604020202020204" pitchFamily="34" charset="0"/>
              <a:buChar char="•"/>
            </a:pPr>
            <a:r>
              <a:rPr lang="en-IN" sz="1600" dirty="0">
                <a:solidFill>
                  <a:schemeClr val="bg1"/>
                </a:solidFill>
                <a:latin typeface="Dosis" panose="020B0604020202020204" charset="0"/>
              </a:rPr>
              <a:t>From this we can observe that this team have not allowed him to shoot the jump shot with high accuracy, possibly by assigning him a taller opponent.</a:t>
            </a:r>
          </a:p>
          <a:p>
            <a:endParaRPr lang="en-IN" sz="1600" dirty="0">
              <a:solidFill>
                <a:schemeClr val="bg1"/>
              </a:solidFill>
              <a:latin typeface="Dosis" panose="020B0604020202020204" charset="0"/>
            </a:endParaRPr>
          </a:p>
          <a:p>
            <a:endParaRPr lang="en-IN" sz="1600" dirty="0">
              <a:solidFill>
                <a:schemeClr val="bg1"/>
              </a:solidFill>
              <a:latin typeface="Dosis" panose="020B0604020202020204" charset="0"/>
            </a:endParaRPr>
          </a:p>
        </p:txBody>
      </p:sp>
      <p:pic>
        <p:nvPicPr>
          <p:cNvPr id="12" name="Picture 11">
            <a:extLst>
              <a:ext uri="{FF2B5EF4-FFF2-40B4-BE49-F238E27FC236}">
                <a16:creationId xmlns:a16="http://schemas.microsoft.com/office/drawing/2014/main" id="{C6FCF2AD-2E78-4B11-BDB7-5038AEB92B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4" y="2574524"/>
            <a:ext cx="6021989" cy="4283476"/>
          </a:xfrm>
          <a:prstGeom prst="rect">
            <a:avLst/>
          </a:prstGeom>
        </p:spPr>
      </p:pic>
    </p:spTree>
    <p:extLst>
      <p:ext uri="{BB962C8B-B14F-4D97-AF65-F5344CB8AC3E}">
        <p14:creationId xmlns:p14="http://schemas.microsoft.com/office/powerpoint/2010/main" val="22261255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7EE90-AF58-418F-8A6C-DADB385DDC99}"/>
              </a:ext>
            </a:extLst>
          </p:cNvPr>
          <p:cNvSpPr>
            <a:spLocks noGrp="1"/>
          </p:cNvSpPr>
          <p:nvPr>
            <p:ph type="title"/>
          </p:nvPr>
        </p:nvSpPr>
        <p:spPr>
          <a:xfrm>
            <a:off x="180511" y="108048"/>
            <a:ext cx="5376169" cy="628799"/>
          </a:xfrm>
        </p:spPr>
        <p:txBody>
          <a:bodyPr>
            <a:normAutofit/>
          </a:bodyPr>
          <a:lstStyle/>
          <a:p>
            <a:r>
              <a:rPr lang="en-IN" sz="2800" dirty="0"/>
              <a:t>Opponent analysis - 2009</a:t>
            </a:r>
          </a:p>
        </p:txBody>
      </p:sp>
      <p:pic>
        <p:nvPicPr>
          <p:cNvPr id="9" name="Content Placeholder 8">
            <a:extLst>
              <a:ext uri="{FF2B5EF4-FFF2-40B4-BE49-F238E27FC236}">
                <a16:creationId xmlns:a16="http://schemas.microsoft.com/office/drawing/2014/main" id="{3E02888B-A31F-4934-A112-C694B68C1C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03145" y="0"/>
            <a:ext cx="5888856" cy="4351338"/>
          </a:xfrm>
        </p:spPr>
      </p:pic>
      <p:sp>
        <p:nvSpPr>
          <p:cNvPr id="8" name="TextBox 7">
            <a:extLst>
              <a:ext uri="{FF2B5EF4-FFF2-40B4-BE49-F238E27FC236}">
                <a16:creationId xmlns:a16="http://schemas.microsoft.com/office/drawing/2014/main" id="{04203C79-8491-4356-B4A1-8FD52D2C3BD4}"/>
              </a:ext>
            </a:extLst>
          </p:cNvPr>
          <p:cNvSpPr txBox="1"/>
          <p:nvPr/>
        </p:nvSpPr>
        <p:spPr>
          <a:xfrm>
            <a:off x="180511" y="941033"/>
            <a:ext cx="6122633" cy="1323439"/>
          </a:xfrm>
          <a:prstGeom prst="rect">
            <a:avLst/>
          </a:prstGeom>
          <a:noFill/>
        </p:spPr>
        <p:txBody>
          <a:bodyPr wrap="square" rtlCol="0">
            <a:spAutoFit/>
          </a:bodyPr>
          <a:lstStyle/>
          <a:p>
            <a:r>
              <a:rPr lang="en-IN" sz="1600" dirty="0">
                <a:solidFill>
                  <a:schemeClr val="bg1"/>
                </a:solidFill>
                <a:latin typeface="Dosis" panose="020B0604020202020204" charset="0"/>
              </a:rPr>
              <a:t>From both the graphs we can observe that </a:t>
            </a:r>
            <a:r>
              <a:rPr lang="en-IN" sz="1600" dirty="0" err="1">
                <a:solidFill>
                  <a:schemeClr val="bg1"/>
                </a:solidFill>
                <a:latin typeface="Dosis" panose="020B0604020202020204" charset="0"/>
              </a:rPr>
              <a:t>kobe</a:t>
            </a:r>
            <a:r>
              <a:rPr lang="en-IN" sz="1600" dirty="0">
                <a:solidFill>
                  <a:schemeClr val="bg1"/>
                </a:solidFill>
                <a:latin typeface="Dosis" panose="020B0604020202020204" charset="0"/>
              </a:rPr>
              <a:t> shoots mostly from the </a:t>
            </a:r>
            <a:r>
              <a:rPr lang="en-IN" sz="1600" dirty="0" err="1">
                <a:solidFill>
                  <a:schemeClr val="bg1"/>
                </a:solidFill>
                <a:latin typeface="Dosis" panose="020B0604020202020204" charset="0"/>
              </a:rPr>
              <a:t>Center</a:t>
            </a:r>
            <a:r>
              <a:rPr lang="en-IN" sz="1600" dirty="0">
                <a:solidFill>
                  <a:schemeClr val="bg1"/>
                </a:solidFill>
                <a:latin typeface="Dosis" panose="020B0604020202020204" charset="0"/>
              </a:rPr>
              <a:t> area, also with highest FG% followed by his shots from left side so the takeaway points is to force him away from these areas to right side if possible which WAS </a:t>
            </a:r>
            <a:r>
              <a:rPr lang="en-IN" sz="1600" dirty="0" err="1">
                <a:solidFill>
                  <a:schemeClr val="bg1"/>
                </a:solidFill>
                <a:latin typeface="Dosis" panose="020B0604020202020204" charset="0"/>
              </a:rPr>
              <a:t>was</a:t>
            </a:r>
            <a:r>
              <a:rPr lang="en-IN" sz="1600" dirty="0">
                <a:solidFill>
                  <a:schemeClr val="bg1"/>
                </a:solidFill>
                <a:latin typeface="Dosis" panose="020B0604020202020204" charset="0"/>
              </a:rPr>
              <a:t> able to do effectively and restrict him to low average.</a:t>
            </a:r>
          </a:p>
        </p:txBody>
      </p:sp>
      <p:pic>
        <p:nvPicPr>
          <p:cNvPr id="11" name="Picture 10">
            <a:extLst>
              <a:ext uri="{FF2B5EF4-FFF2-40B4-BE49-F238E27FC236}">
                <a16:creationId xmlns:a16="http://schemas.microsoft.com/office/drawing/2014/main" id="{0246053C-B19F-47B3-921C-7243188BEE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65946"/>
            <a:ext cx="6232124" cy="4192054"/>
          </a:xfrm>
          <a:prstGeom prst="rect">
            <a:avLst/>
          </a:prstGeom>
        </p:spPr>
      </p:pic>
    </p:spTree>
    <p:extLst>
      <p:ext uri="{BB962C8B-B14F-4D97-AF65-F5344CB8AC3E}">
        <p14:creationId xmlns:p14="http://schemas.microsoft.com/office/powerpoint/2010/main" val="3374795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4330D-2832-45B8-90BB-4D3E91E667B5}"/>
              </a:ext>
            </a:extLst>
          </p:cNvPr>
          <p:cNvSpPr>
            <a:spLocks noGrp="1"/>
          </p:cNvSpPr>
          <p:nvPr>
            <p:ph type="title"/>
          </p:nvPr>
        </p:nvSpPr>
        <p:spPr>
          <a:xfrm>
            <a:off x="261151" y="116551"/>
            <a:ext cx="4941164" cy="673562"/>
          </a:xfrm>
        </p:spPr>
        <p:txBody>
          <a:bodyPr>
            <a:normAutofit/>
          </a:bodyPr>
          <a:lstStyle/>
          <a:p>
            <a:r>
              <a:rPr lang="en-IN" sz="2800" dirty="0"/>
              <a:t>Opponent analysis - 2009</a:t>
            </a:r>
          </a:p>
        </p:txBody>
      </p:sp>
      <p:pic>
        <p:nvPicPr>
          <p:cNvPr id="9" name="Content Placeholder 8">
            <a:extLst>
              <a:ext uri="{FF2B5EF4-FFF2-40B4-BE49-F238E27FC236}">
                <a16:creationId xmlns:a16="http://schemas.microsoft.com/office/drawing/2014/main" id="{4FD99919-D56E-499A-9178-97EEC38772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09678" y="0"/>
            <a:ext cx="5782322" cy="4351338"/>
          </a:xfrm>
        </p:spPr>
      </p:pic>
      <p:sp>
        <p:nvSpPr>
          <p:cNvPr id="8" name="TextBox 7">
            <a:extLst>
              <a:ext uri="{FF2B5EF4-FFF2-40B4-BE49-F238E27FC236}">
                <a16:creationId xmlns:a16="http://schemas.microsoft.com/office/drawing/2014/main" id="{353163D9-8952-4853-8E06-1D9F9E13B0CE}"/>
              </a:ext>
            </a:extLst>
          </p:cNvPr>
          <p:cNvSpPr txBox="1"/>
          <p:nvPr/>
        </p:nvSpPr>
        <p:spPr>
          <a:xfrm>
            <a:off x="261151" y="846000"/>
            <a:ext cx="5897733" cy="1323439"/>
          </a:xfrm>
          <a:prstGeom prst="rect">
            <a:avLst/>
          </a:prstGeom>
          <a:noFill/>
        </p:spPr>
        <p:txBody>
          <a:bodyPr wrap="square" rtlCol="0">
            <a:spAutoFit/>
          </a:bodyPr>
          <a:lstStyle/>
          <a:p>
            <a:r>
              <a:rPr lang="en-IN" sz="1600" dirty="0">
                <a:solidFill>
                  <a:schemeClr val="bg1"/>
                </a:solidFill>
                <a:latin typeface="Dosis" panose="020B0604020202020204" charset="0"/>
              </a:rPr>
              <a:t>From both the graphs we can observe that </a:t>
            </a:r>
            <a:r>
              <a:rPr lang="en-IN" sz="1600" dirty="0" err="1">
                <a:solidFill>
                  <a:schemeClr val="bg1"/>
                </a:solidFill>
                <a:latin typeface="Dosis" panose="020B0604020202020204" charset="0"/>
              </a:rPr>
              <a:t>kobe</a:t>
            </a:r>
            <a:r>
              <a:rPr lang="en-IN" sz="1600" dirty="0">
                <a:solidFill>
                  <a:schemeClr val="bg1"/>
                </a:solidFill>
                <a:latin typeface="Dosis" panose="020B0604020202020204" charset="0"/>
              </a:rPr>
              <a:t> shoots mostly from Mid-Range area, followed by from Restricted Area also with highest FG% so the takeaway points is to force him away to shoot from longer regions.</a:t>
            </a:r>
          </a:p>
          <a:p>
            <a:endParaRPr lang="en-IN" sz="1600" dirty="0">
              <a:solidFill>
                <a:schemeClr val="bg1"/>
              </a:solidFill>
              <a:latin typeface="Dosis" panose="020B0604020202020204" charset="0"/>
            </a:endParaRPr>
          </a:p>
        </p:txBody>
      </p:sp>
      <p:pic>
        <p:nvPicPr>
          <p:cNvPr id="11" name="Picture 10">
            <a:extLst>
              <a:ext uri="{FF2B5EF4-FFF2-40B4-BE49-F238E27FC236}">
                <a16:creationId xmlns:a16="http://schemas.microsoft.com/office/drawing/2014/main" id="{6C3E9CD8-8774-421A-83E2-1C5DA459A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79215"/>
            <a:ext cx="6206953" cy="4478785"/>
          </a:xfrm>
          <a:prstGeom prst="rect">
            <a:avLst/>
          </a:prstGeom>
        </p:spPr>
      </p:pic>
    </p:spTree>
    <p:extLst>
      <p:ext uri="{BB962C8B-B14F-4D97-AF65-F5344CB8AC3E}">
        <p14:creationId xmlns:p14="http://schemas.microsoft.com/office/powerpoint/2010/main" val="17204342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5A0EB-5FC6-4D01-9E6E-A784EFF27E66}"/>
              </a:ext>
            </a:extLst>
          </p:cNvPr>
          <p:cNvSpPr>
            <a:spLocks noGrp="1"/>
          </p:cNvSpPr>
          <p:nvPr>
            <p:ph type="title"/>
          </p:nvPr>
        </p:nvSpPr>
        <p:spPr>
          <a:xfrm>
            <a:off x="284825" y="160939"/>
            <a:ext cx="5811175" cy="771217"/>
          </a:xfrm>
        </p:spPr>
        <p:txBody>
          <a:bodyPr>
            <a:normAutofit/>
          </a:bodyPr>
          <a:lstStyle/>
          <a:p>
            <a:r>
              <a:rPr lang="en-IN" sz="2800" dirty="0"/>
              <a:t>Opponent analysis - 2009</a:t>
            </a:r>
          </a:p>
        </p:txBody>
      </p:sp>
      <p:pic>
        <p:nvPicPr>
          <p:cNvPr id="10" name="Content Placeholder 9">
            <a:extLst>
              <a:ext uri="{FF2B5EF4-FFF2-40B4-BE49-F238E27FC236}">
                <a16:creationId xmlns:a16="http://schemas.microsoft.com/office/drawing/2014/main" id="{1019F256-365B-434B-A005-6A1E769935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61102" y="0"/>
            <a:ext cx="6030897" cy="4128117"/>
          </a:xfrm>
        </p:spPr>
      </p:pic>
      <p:sp>
        <p:nvSpPr>
          <p:cNvPr id="8" name="TextBox 7">
            <a:extLst>
              <a:ext uri="{FF2B5EF4-FFF2-40B4-BE49-F238E27FC236}">
                <a16:creationId xmlns:a16="http://schemas.microsoft.com/office/drawing/2014/main" id="{79D40A4A-14E8-4DD9-A8EF-B570ED67E647}"/>
              </a:ext>
            </a:extLst>
          </p:cNvPr>
          <p:cNvSpPr txBox="1"/>
          <p:nvPr/>
        </p:nvSpPr>
        <p:spPr>
          <a:xfrm>
            <a:off x="284825" y="807868"/>
            <a:ext cx="5811175" cy="923330"/>
          </a:xfrm>
          <a:prstGeom prst="rect">
            <a:avLst/>
          </a:prstGeom>
          <a:noFill/>
        </p:spPr>
        <p:txBody>
          <a:bodyPr wrap="square" rtlCol="0">
            <a:spAutoFit/>
          </a:bodyPr>
          <a:lstStyle/>
          <a:p>
            <a:r>
              <a:rPr lang="en-IN" sz="1800" dirty="0">
                <a:solidFill>
                  <a:schemeClr val="bg1"/>
                </a:solidFill>
                <a:latin typeface="Dosis" panose="020B0604020202020204" charset="0"/>
              </a:rPr>
              <a:t>From the both graphs, we can observe that </a:t>
            </a:r>
            <a:r>
              <a:rPr lang="en-IN" sz="1800" dirty="0" err="1">
                <a:solidFill>
                  <a:schemeClr val="bg1"/>
                </a:solidFill>
                <a:latin typeface="Dosis" panose="020B0604020202020204" charset="0"/>
              </a:rPr>
              <a:t>kobe</a:t>
            </a:r>
            <a:r>
              <a:rPr lang="en-IN" sz="1800" dirty="0">
                <a:solidFill>
                  <a:schemeClr val="bg1"/>
                </a:solidFill>
                <a:latin typeface="Dosis" panose="020B0604020202020204" charset="0"/>
              </a:rPr>
              <a:t> shot most shots from ’16-24’ against both teams but shots from Less that 8ft have highest FG%. </a:t>
            </a:r>
          </a:p>
        </p:txBody>
      </p:sp>
      <p:sp>
        <p:nvSpPr>
          <p:cNvPr id="9" name="TextBox 8">
            <a:extLst>
              <a:ext uri="{FF2B5EF4-FFF2-40B4-BE49-F238E27FC236}">
                <a16:creationId xmlns:a16="http://schemas.microsoft.com/office/drawing/2014/main" id="{44D1FF9B-B3D4-4CD7-984A-01D13CF2DD84}"/>
              </a:ext>
            </a:extLst>
          </p:cNvPr>
          <p:cNvSpPr txBox="1"/>
          <p:nvPr/>
        </p:nvSpPr>
        <p:spPr>
          <a:xfrm>
            <a:off x="6223248" y="4403324"/>
            <a:ext cx="5715468" cy="923330"/>
          </a:xfrm>
          <a:prstGeom prst="rect">
            <a:avLst/>
          </a:prstGeom>
          <a:noFill/>
        </p:spPr>
        <p:txBody>
          <a:bodyPr wrap="square" rtlCol="0">
            <a:spAutoFit/>
          </a:bodyPr>
          <a:lstStyle/>
          <a:p>
            <a:r>
              <a:rPr lang="en-IN" sz="1800" dirty="0">
                <a:solidFill>
                  <a:schemeClr val="bg1"/>
                </a:solidFill>
                <a:latin typeface="Dosis" panose="020B0604020202020204" charset="0"/>
              </a:rPr>
              <a:t>So the </a:t>
            </a:r>
            <a:r>
              <a:rPr lang="en-IN" sz="1800" dirty="0" err="1">
                <a:solidFill>
                  <a:schemeClr val="bg1"/>
                </a:solidFill>
                <a:latin typeface="Dosis" panose="020B0604020202020204" charset="0"/>
              </a:rPr>
              <a:t>takeway</a:t>
            </a:r>
            <a:r>
              <a:rPr lang="en-IN" sz="1800" dirty="0">
                <a:solidFill>
                  <a:schemeClr val="bg1"/>
                </a:solidFill>
                <a:latin typeface="Dosis" panose="020B0604020202020204" charset="0"/>
              </a:rPr>
              <a:t> point is to guard him so that he does not reach Less than 8ft area from where he is most effective.</a:t>
            </a:r>
          </a:p>
        </p:txBody>
      </p:sp>
      <p:pic>
        <p:nvPicPr>
          <p:cNvPr id="12" name="Picture 11">
            <a:extLst>
              <a:ext uri="{FF2B5EF4-FFF2-40B4-BE49-F238E27FC236}">
                <a16:creationId xmlns:a16="http://schemas.microsoft.com/office/drawing/2014/main" id="{D0CF6A47-03F7-4CAB-8EEB-560286D132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02435"/>
            <a:ext cx="6096000" cy="4355565"/>
          </a:xfrm>
          <a:prstGeom prst="rect">
            <a:avLst/>
          </a:prstGeom>
        </p:spPr>
      </p:pic>
    </p:spTree>
    <p:extLst>
      <p:ext uri="{BB962C8B-B14F-4D97-AF65-F5344CB8AC3E}">
        <p14:creationId xmlns:p14="http://schemas.microsoft.com/office/powerpoint/2010/main" val="33029272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46B11-B147-4111-8F78-5216BF1523A4}"/>
              </a:ext>
            </a:extLst>
          </p:cNvPr>
          <p:cNvSpPr>
            <a:spLocks noGrp="1"/>
          </p:cNvSpPr>
          <p:nvPr>
            <p:ph type="title"/>
          </p:nvPr>
        </p:nvSpPr>
        <p:spPr>
          <a:xfrm>
            <a:off x="127987" y="160939"/>
            <a:ext cx="5766786" cy="726828"/>
          </a:xfrm>
        </p:spPr>
        <p:txBody>
          <a:bodyPr>
            <a:normAutofit/>
          </a:bodyPr>
          <a:lstStyle/>
          <a:p>
            <a:r>
              <a:rPr lang="en-IN" sz="2800" dirty="0"/>
              <a:t>Opponent analysis - 2009</a:t>
            </a:r>
          </a:p>
        </p:txBody>
      </p:sp>
      <p:pic>
        <p:nvPicPr>
          <p:cNvPr id="10" name="Content Placeholder 9">
            <a:extLst>
              <a:ext uri="{FF2B5EF4-FFF2-40B4-BE49-F238E27FC236}">
                <a16:creationId xmlns:a16="http://schemas.microsoft.com/office/drawing/2014/main" id="{2E6DD805-5112-49DB-91AB-DED8014BDD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50872" y="0"/>
            <a:ext cx="6105620" cy="3870664"/>
          </a:xfrm>
        </p:spPr>
      </p:pic>
      <p:sp>
        <p:nvSpPr>
          <p:cNvPr id="8" name="TextBox 7">
            <a:extLst>
              <a:ext uri="{FF2B5EF4-FFF2-40B4-BE49-F238E27FC236}">
                <a16:creationId xmlns:a16="http://schemas.microsoft.com/office/drawing/2014/main" id="{25F05FAA-4B14-44D4-B3FB-C8D935761DC7}"/>
              </a:ext>
            </a:extLst>
          </p:cNvPr>
          <p:cNvSpPr txBox="1"/>
          <p:nvPr/>
        </p:nvSpPr>
        <p:spPr>
          <a:xfrm>
            <a:off x="284086" y="887767"/>
            <a:ext cx="5610688" cy="923330"/>
          </a:xfrm>
          <a:prstGeom prst="rect">
            <a:avLst/>
          </a:prstGeom>
          <a:noFill/>
        </p:spPr>
        <p:txBody>
          <a:bodyPr wrap="square" rtlCol="0">
            <a:spAutoFit/>
          </a:bodyPr>
          <a:lstStyle/>
          <a:p>
            <a:r>
              <a:rPr lang="en-IN" sz="1800" dirty="0">
                <a:solidFill>
                  <a:schemeClr val="bg1"/>
                </a:solidFill>
                <a:latin typeface="Dosis" panose="020B0604020202020204" charset="0"/>
              </a:rPr>
              <a:t>Against NYK we can observe that no. of shots </a:t>
            </a:r>
            <a:r>
              <a:rPr lang="en-IN" sz="1800" dirty="0" err="1">
                <a:solidFill>
                  <a:schemeClr val="bg1"/>
                </a:solidFill>
                <a:latin typeface="Dosis" panose="020B0604020202020204" charset="0"/>
              </a:rPr>
              <a:t>kobe</a:t>
            </a:r>
            <a:r>
              <a:rPr lang="en-IN" sz="1800" dirty="0">
                <a:solidFill>
                  <a:schemeClr val="bg1"/>
                </a:solidFill>
                <a:latin typeface="Dosis" panose="020B0604020202020204" charset="0"/>
              </a:rPr>
              <a:t> took decreased per quarter but his FG% increased as period changed. </a:t>
            </a:r>
          </a:p>
        </p:txBody>
      </p:sp>
      <p:sp>
        <p:nvSpPr>
          <p:cNvPr id="9" name="TextBox 8">
            <a:extLst>
              <a:ext uri="{FF2B5EF4-FFF2-40B4-BE49-F238E27FC236}">
                <a16:creationId xmlns:a16="http://schemas.microsoft.com/office/drawing/2014/main" id="{B029AB40-09D0-404D-85E6-691714DB5AAC}"/>
              </a:ext>
            </a:extLst>
          </p:cNvPr>
          <p:cNvSpPr txBox="1"/>
          <p:nvPr/>
        </p:nvSpPr>
        <p:spPr>
          <a:xfrm>
            <a:off x="6303147" y="3986073"/>
            <a:ext cx="5610688" cy="2308324"/>
          </a:xfrm>
          <a:prstGeom prst="rect">
            <a:avLst/>
          </a:prstGeom>
          <a:noFill/>
        </p:spPr>
        <p:txBody>
          <a:bodyPr wrap="square" rtlCol="0">
            <a:spAutoFit/>
          </a:bodyPr>
          <a:lstStyle/>
          <a:p>
            <a:r>
              <a:rPr lang="en-IN" sz="1800" dirty="0">
                <a:solidFill>
                  <a:schemeClr val="bg1"/>
                </a:solidFill>
                <a:latin typeface="Dosis" panose="020B0604020202020204" charset="0"/>
              </a:rPr>
              <a:t>Against WAS we can observe that they have restricted him in 2</a:t>
            </a:r>
            <a:r>
              <a:rPr lang="en-IN" sz="1800" baseline="30000" dirty="0">
                <a:solidFill>
                  <a:schemeClr val="bg1"/>
                </a:solidFill>
                <a:latin typeface="Dosis" panose="020B0604020202020204" charset="0"/>
              </a:rPr>
              <a:t>nd</a:t>
            </a:r>
            <a:r>
              <a:rPr lang="en-IN" sz="1800" dirty="0">
                <a:solidFill>
                  <a:schemeClr val="bg1"/>
                </a:solidFill>
                <a:latin typeface="Dosis" panose="020B0604020202020204" charset="0"/>
              </a:rPr>
              <a:t> and 4</a:t>
            </a:r>
            <a:r>
              <a:rPr lang="en-IN" sz="1800" baseline="30000" dirty="0">
                <a:solidFill>
                  <a:schemeClr val="bg1"/>
                </a:solidFill>
                <a:latin typeface="Dosis" panose="020B0604020202020204" charset="0"/>
              </a:rPr>
              <a:t>th</a:t>
            </a:r>
            <a:r>
              <a:rPr lang="en-IN" sz="1800" dirty="0">
                <a:solidFill>
                  <a:schemeClr val="bg1"/>
                </a:solidFill>
                <a:latin typeface="Dosis" panose="020B0604020202020204" charset="0"/>
              </a:rPr>
              <a:t> quarter with much less FG% in all quarters, so the takeaway point is to put more pressure in 2</a:t>
            </a:r>
            <a:r>
              <a:rPr lang="en-IN" sz="1800" baseline="30000" dirty="0">
                <a:solidFill>
                  <a:schemeClr val="bg1"/>
                </a:solidFill>
                <a:latin typeface="Dosis" panose="020B0604020202020204" charset="0"/>
              </a:rPr>
              <a:t>nd</a:t>
            </a:r>
            <a:r>
              <a:rPr lang="en-IN" sz="1800" dirty="0">
                <a:solidFill>
                  <a:schemeClr val="bg1"/>
                </a:solidFill>
                <a:latin typeface="Dosis" panose="020B0604020202020204" charset="0"/>
              </a:rPr>
              <a:t>  quarter and make him score with less accuracy so he might perform less in following quarters where he has less energy and also additional pressure to perform more to compensate form 2</a:t>
            </a:r>
            <a:r>
              <a:rPr lang="en-IN" sz="1800" baseline="30000" dirty="0">
                <a:solidFill>
                  <a:schemeClr val="bg1"/>
                </a:solidFill>
                <a:latin typeface="Dosis" panose="020B0604020202020204" charset="0"/>
              </a:rPr>
              <a:t>nd</a:t>
            </a:r>
            <a:r>
              <a:rPr lang="en-IN" sz="1800" dirty="0">
                <a:solidFill>
                  <a:schemeClr val="bg1"/>
                </a:solidFill>
                <a:latin typeface="Dosis" panose="020B0604020202020204" charset="0"/>
              </a:rPr>
              <a:t> quarter.</a:t>
            </a:r>
          </a:p>
        </p:txBody>
      </p:sp>
      <p:pic>
        <p:nvPicPr>
          <p:cNvPr id="12" name="Picture 11">
            <a:extLst>
              <a:ext uri="{FF2B5EF4-FFF2-40B4-BE49-F238E27FC236}">
                <a16:creationId xmlns:a16="http://schemas.microsoft.com/office/drawing/2014/main" id="{4A2C7DE4-74A2-4E03-B3DE-22358CCC79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55613"/>
            <a:ext cx="6060491" cy="4402387"/>
          </a:xfrm>
          <a:prstGeom prst="rect">
            <a:avLst/>
          </a:prstGeom>
        </p:spPr>
      </p:pic>
    </p:spTree>
    <p:extLst>
      <p:ext uri="{BB962C8B-B14F-4D97-AF65-F5344CB8AC3E}">
        <p14:creationId xmlns:p14="http://schemas.microsoft.com/office/powerpoint/2010/main" val="25603383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C3A92-91F3-4EE4-8C93-5B6E3A276A73}"/>
              </a:ext>
            </a:extLst>
          </p:cNvPr>
          <p:cNvSpPr>
            <a:spLocks noGrp="1"/>
          </p:cNvSpPr>
          <p:nvPr>
            <p:ph type="title"/>
          </p:nvPr>
        </p:nvSpPr>
        <p:spPr>
          <a:xfrm>
            <a:off x="340869" y="102094"/>
            <a:ext cx="5589414" cy="753460"/>
          </a:xfrm>
        </p:spPr>
        <p:txBody>
          <a:bodyPr>
            <a:normAutofit/>
          </a:bodyPr>
          <a:lstStyle/>
          <a:p>
            <a:r>
              <a:rPr lang="en-IN" sz="2800" dirty="0"/>
              <a:t>Opponent analysis - 2009</a:t>
            </a:r>
          </a:p>
        </p:txBody>
      </p:sp>
      <p:pic>
        <p:nvPicPr>
          <p:cNvPr id="6" name="Content Placeholder 5">
            <a:extLst>
              <a:ext uri="{FF2B5EF4-FFF2-40B4-BE49-F238E27FC236}">
                <a16:creationId xmlns:a16="http://schemas.microsoft.com/office/drawing/2014/main" id="{F9290574-C3BA-426E-9F07-93670D46A7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30283" y="0"/>
            <a:ext cx="6261717" cy="6755906"/>
          </a:xfrm>
        </p:spPr>
      </p:pic>
      <p:pic>
        <p:nvPicPr>
          <p:cNvPr id="8" name="Picture 7">
            <a:extLst>
              <a:ext uri="{FF2B5EF4-FFF2-40B4-BE49-F238E27FC236}">
                <a16:creationId xmlns:a16="http://schemas.microsoft.com/office/drawing/2014/main" id="{8F24F3C7-4304-49A9-A366-C9212D8982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31" y="957649"/>
            <a:ext cx="5862674" cy="5798258"/>
          </a:xfrm>
          <a:prstGeom prst="rect">
            <a:avLst/>
          </a:prstGeom>
        </p:spPr>
      </p:pic>
    </p:spTree>
    <p:extLst>
      <p:ext uri="{BB962C8B-B14F-4D97-AF65-F5344CB8AC3E}">
        <p14:creationId xmlns:p14="http://schemas.microsoft.com/office/powerpoint/2010/main" val="1555767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CE952-04F6-4659-B624-591C34F9D6F5}"/>
              </a:ext>
            </a:extLst>
          </p:cNvPr>
          <p:cNvSpPr>
            <a:spLocks noGrp="1"/>
          </p:cNvSpPr>
          <p:nvPr>
            <p:ph type="title"/>
          </p:nvPr>
        </p:nvSpPr>
        <p:spPr>
          <a:xfrm>
            <a:off x="950967" y="524024"/>
            <a:ext cx="10290000" cy="637600"/>
          </a:xfrm>
        </p:spPr>
        <p:txBody>
          <a:bodyPr/>
          <a:lstStyle/>
          <a:p>
            <a:r>
              <a:rPr lang="en-IN" sz="3600" dirty="0"/>
              <a:t>Model Building – Random Forest classifier</a:t>
            </a:r>
          </a:p>
        </p:txBody>
      </p:sp>
      <p:sp>
        <p:nvSpPr>
          <p:cNvPr id="3" name="Subtitle 2">
            <a:extLst>
              <a:ext uri="{FF2B5EF4-FFF2-40B4-BE49-F238E27FC236}">
                <a16:creationId xmlns:a16="http://schemas.microsoft.com/office/drawing/2014/main" id="{C6C181EC-F093-4F97-8E56-3792F2E7F424}"/>
              </a:ext>
            </a:extLst>
          </p:cNvPr>
          <p:cNvSpPr>
            <a:spLocks noGrp="1"/>
          </p:cNvSpPr>
          <p:nvPr>
            <p:ph type="subTitle" idx="1"/>
          </p:nvPr>
        </p:nvSpPr>
        <p:spPr/>
        <p:txBody>
          <a:bodyPr/>
          <a:lstStyle/>
          <a:p>
            <a:pPr>
              <a:buFont typeface="Wingdings" panose="05000000000000000000" pitchFamily="2" charset="2"/>
              <a:buChar char="Ø"/>
            </a:pPr>
            <a:endParaRPr lang="en-IN" sz="2200" dirty="0"/>
          </a:p>
          <a:p>
            <a:pPr>
              <a:buFont typeface="Wingdings" panose="05000000000000000000" pitchFamily="2" charset="2"/>
              <a:buChar char="Ø"/>
            </a:pPr>
            <a:r>
              <a:rPr lang="en-US" sz="2200" dirty="0"/>
              <a:t>The Random forest classifier creates a set of decision trees from a randomly selected subset of the training set. It is basically a set of decision trees (DT) from a randomly selected subset of the training set and then it collects the votes from different decision trees to decide the final prediction.</a:t>
            </a:r>
          </a:p>
          <a:p>
            <a:pPr>
              <a:buFont typeface="Wingdings" panose="05000000000000000000" pitchFamily="2" charset="2"/>
              <a:buChar char="Ø"/>
            </a:pPr>
            <a:r>
              <a:rPr lang="en-US" sz="2200" dirty="0"/>
              <a:t>We can change the no-of estimators and get results in the form of classification report and confusion matrix. We can perform feature reduction by comparing the importance of the features to get more efficient models.</a:t>
            </a:r>
          </a:p>
          <a:p>
            <a:pPr>
              <a:buFont typeface="Wingdings" panose="05000000000000000000" pitchFamily="2" charset="2"/>
              <a:buChar char="Ø"/>
            </a:pPr>
            <a:r>
              <a:rPr lang="en-US" sz="2200" dirty="0"/>
              <a:t>The random forest classifier algorithm is being built using the Scikit Learn Package.</a:t>
            </a:r>
          </a:p>
          <a:p>
            <a:pPr marL="285750" indent="-285750">
              <a:buFont typeface="Wingdings" panose="05000000000000000000" pitchFamily="2" charset="2"/>
              <a:buChar char="Ø"/>
            </a:pPr>
            <a:endParaRPr lang="en-IN" sz="2200" dirty="0"/>
          </a:p>
          <a:p>
            <a:pPr>
              <a:buFont typeface="Wingdings" panose="05000000000000000000" pitchFamily="2" charset="2"/>
              <a:buChar char="Ø"/>
            </a:pPr>
            <a:endParaRPr lang="en-IN" sz="2200" dirty="0"/>
          </a:p>
        </p:txBody>
      </p:sp>
    </p:spTree>
    <p:extLst>
      <p:ext uri="{BB962C8B-B14F-4D97-AF65-F5344CB8AC3E}">
        <p14:creationId xmlns:p14="http://schemas.microsoft.com/office/powerpoint/2010/main" val="27987540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CE952-04F6-4659-B624-591C34F9D6F5}"/>
              </a:ext>
            </a:extLst>
          </p:cNvPr>
          <p:cNvSpPr>
            <a:spLocks noGrp="1"/>
          </p:cNvSpPr>
          <p:nvPr>
            <p:ph type="title"/>
          </p:nvPr>
        </p:nvSpPr>
        <p:spPr/>
        <p:txBody>
          <a:bodyPr/>
          <a:lstStyle/>
          <a:p>
            <a:r>
              <a:rPr lang="en-IN" sz="3200" dirty="0"/>
              <a:t>Model building – Multilayer Perceptron (MLP) classifier</a:t>
            </a:r>
          </a:p>
        </p:txBody>
      </p:sp>
      <p:sp>
        <p:nvSpPr>
          <p:cNvPr id="3" name="Subtitle 2">
            <a:extLst>
              <a:ext uri="{FF2B5EF4-FFF2-40B4-BE49-F238E27FC236}">
                <a16:creationId xmlns:a16="http://schemas.microsoft.com/office/drawing/2014/main" id="{C6C181EC-F093-4F97-8E56-3792F2E7F424}"/>
              </a:ext>
            </a:extLst>
          </p:cNvPr>
          <p:cNvSpPr>
            <a:spLocks noGrp="1"/>
          </p:cNvSpPr>
          <p:nvPr>
            <p:ph type="subTitle" idx="1"/>
          </p:nvPr>
        </p:nvSpPr>
        <p:spPr/>
        <p:txBody>
          <a:bodyPr/>
          <a:lstStyle/>
          <a:p>
            <a:pPr>
              <a:buFont typeface="Wingdings" panose="05000000000000000000" pitchFamily="2" charset="2"/>
              <a:buChar char="Ø"/>
            </a:pPr>
            <a:r>
              <a:rPr lang="en-IN" sz="2400" dirty="0"/>
              <a:t> (need to fill the model definition)</a:t>
            </a:r>
          </a:p>
          <a:p>
            <a:pPr>
              <a:buFont typeface="Wingdings" panose="05000000000000000000" pitchFamily="2" charset="2"/>
              <a:buChar char="Ø"/>
            </a:pPr>
            <a:r>
              <a:rPr lang="en-IN" sz="2400" dirty="0"/>
              <a:t>We can change parameters like activation, hidden layers, solver, momentum, early stopper to optimize the model according to the dataset to obtain preferable results in form of classification reports and confusion matrix.</a:t>
            </a:r>
          </a:p>
          <a:p>
            <a:pPr>
              <a:buFont typeface="Wingdings" panose="05000000000000000000" pitchFamily="2" charset="2"/>
              <a:buChar char="Ø"/>
            </a:pPr>
            <a:r>
              <a:rPr lang="en-IN" sz="2400" dirty="0"/>
              <a:t>The multilayer perceptron classifier </a:t>
            </a:r>
            <a:r>
              <a:rPr lang="en-US" sz="2400" dirty="0"/>
              <a:t>algorithm is being built using the Scikit Learn Package</a:t>
            </a:r>
            <a:endParaRPr lang="en-IN" sz="2400" dirty="0"/>
          </a:p>
          <a:p>
            <a:pPr>
              <a:buFont typeface="Wingdings" panose="05000000000000000000" pitchFamily="2" charset="2"/>
              <a:buChar char="Ø"/>
            </a:pPr>
            <a:endParaRPr lang="en-IN" sz="2400" dirty="0"/>
          </a:p>
          <a:p>
            <a:pPr>
              <a:buFont typeface="Wingdings" panose="05000000000000000000" pitchFamily="2" charset="2"/>
              <a:buChar char="Ø"/>
            </a:pPr>
            <a:endParaRPr lang="en-IN" sz="2400" dirty="0"/>
          </a:p>
        </p:txBody>
      </p:sp>
    </p:spTree>
    <p:extLst>
      <p:ext uri="{BB962C8B-B14F-4D97-AF65-F5344CB8AC3E}">
        <p14:creationId xmlns:p14="http://schemas.microsoft.com/office/powerpoint/2010/main" val="36875963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46"/>
          <p:cNvSpPr txBox="1">
            <a:spLocks noGrp="1"/>
          </p:cNvSpPr>
          <p:nvPr>
            <p:ph type="title"/>
          </p:nvPr>
        </p:nvSpPr>
        <p:spPr>
          <a:xfrm>
            <a:off x="4205768" y="719320"/>
            <a:ext cx="7035032" cy="908311"/>
          </a:xfrm>
          <a:prstGeom prst="rect">
            <a:avLst/>
          </a:prstGeom>
        </p:spPr>
        <p:txBody>
          <a:bodyPr spcFirstLastPara="1" wrap="square" lIns="121900" tIns="121900" rIns="121900" bIns="121900" anchor="b" anchorCtr="0">
            <a:noAutofit/>
          </a:bodyPr>
          <a:lstStyle/>
          <a:p>
            <a:pPr lvl="0"/>
            <a:r>
              <a:rPr lang="en-IN" dirty="0"/>
              <a:t>Performance measure</a:t>
            </a:r>
            <a:endParaRPr baseline="30000" dirty="0"/>
          </a:p>
        </p:txBody>
      </p:sp>
      <p:sp>
        <p:nvSpPr>
          <p:cNvPr id="614" name="Google Shape;614;p46"/>
          <p:cNvSpPr txBox="1">
            <a:spLocks noGrp="1"/>
          </p:cNvSpPr>
          <p:nvPr>
            <p:ph type="subTitle" idx="1"/>
          </p:nvPr>
        </p:nvSpPr>
        <p:spPr>
          <a:xfrm>
            <a:off x="5989320" y="1762900"/>
            <a:ext cx="5251480" cy="2644508"/>
          </a:xfrm>
          <a:prstGeom prst="rect">
            <a:avLst/>
          </a:prstGeom>
        </p:spPr>
        <p:txBody>
          <a:bodyPr spcFirstLastPara="1" wrap="square" lIns="121900" tIns="121900" rIns="121900" bIns="121900" anchor="t" anchorCtr="0">
            <a:noAutofit/>
          </a:bodyPr>
          <a:lstStyle/>
          <a:p>
            <a:pPr algn="l">
              <a:buFont typeface="Wingdings" panose="05000000000000000000" pitchFamily="2" charset="2"/>
              <a:buChar char="Ø"/>
            </a:pPr>
            <a:r>
              <a:rPr lang="en-IN" sz="2400" dirty="0"/>
              <a:t>Confusion matrix</a:t>
            </a:r>
          </a:p>
          <a:p>
            <a:pPr algn="l">
              <a:buFont typeface="Wingdings" panose="05000000000000000000" pitchFamily="2" charset="2"/>
              <a:buChar char="Ø"/>
            </a:pPr>
            <a:r>
              <a:rPr lang="en-IN" sz="2400" dirty="0"/>
              <a:t>Classification report</a:t>
            </a:r>
          </a:p>
          <a:p>
            <a:pPr algn="l">
              <a:buFont typeface="Wingdings" panose="05000000000000000000" pitchFamily="2" charset="2"/>
              <a:buChar char="Ø"/>
            </a:pPr>
            <a:r>
              <a:rPr lang="en-IN" sz="2400" dirty="0"/>
              <a:t>Accuracy</a:t>
            </a:r>
          </a:p>
          <a:p>
            <a:pPr algn="l">
              <a:buFont typeface="Wingdings" panose="05000000000000000000" pitchFamily="2" charset="2"/>
              <a:buChar char="Ø"/>
            </a:pPr>
            <a:r>
              <a:rPr lang="en-IN" sz="2400" dirty="0"/>
              <a:t>Mean squared error</a:t>
            </a:r>
          </a:p>
          <a:p>
            <a:pPr algn="l">
              <a:buFont typeface="Wingdings" panose="05000000000000000000" pitchFamily="2" charset="2"/>
              <a:buChar char="Ø"/>
            </a:pPr>
            <a:r>
              <a:rPr lang="en-IN" sz="2400" dirty="0"/>
              <a:t>ROC_AUC</a:t>
            </a:r>
          </a:p>
        </p:txBody>
      </p:sp>
      <p:grpSp>
        <p:nvGrpSpPr>
          <p:cNvPr id="619" name="Google Shape;619;p46"/>
          <p:cNvGrpSpPr/>
          <p:nvPr/>
        </p:nvGrpSpPr>
        <p:grpSpPr>
          <a:xfrm>
            <a:off x="1428434" y="719321"/>
            <a:ext cx="3255759" cy="5715416"/>
            <a:chOff x="1817749" y="539500"/>
            <a:chExt cx="1146071" cy="2011904"/>
          </a:xfrm>
        </p:grpSpPr>
        <p:sp>
          <p:nvSpPr>
            <p:cNvPr id="620" name="Google Shape;620;p46"/>
            <p:cNvSpPr/>
            <p:nvPr/>
          </p:nvSpPr>
          <p:spPr>
            <a:xfrm>
              <a:off x="1817749" y="540821"/>
              <a:ext cx="1146071" cy="2010583"/>
            </a:xfrm>
            <a:custGeom>
              <a:avLst/>
              <a:gdLst/>
              <a:ahLst/>
              <a:cxnLst/>
              <a:rect l="l" t="t" r="r" b="b"/>
              <a:pathLst>
                <a:path w="4926" h="8642" extrusionOk="0">
                  <a:moveTo>
                    <a:pt x="2028" y="968"/>
                  </a:moveTo>
                  <a:cubicBezTo>
                    <a:pt x="2028" y="968"/>
                    <a:pt x="2023" y="990"/>
                    <a:pt x="2025" y="994"/>
                  </a:cubicBezTo>
                  <a:cubicBezTo>
                    <a:pt x="2028" y="1000"/>
                    <a:pt x="2011" y="1019"/>
                    <a:pt x="2012" y="1039"/>
                  </a:cubicBezTo>
                  <a:cubicBezTo>
                    <a:pt x="2015" y="1058"/>
                    <a:pt x="2002" y="1064"/>
                    <a:pt x="1995" y="1064"/>
                  </a:cubicBezTo>
                  <a:cubicBezTo>
                    <a:pt x="1986" y="1064"/>
                    <a:pt x="1966" y="1062"/>
                    <a:pt x="1966" y="1062"/>
                  </a:cubicBezTo>
                  <a:cubicBezTo>
                    <a:pt x="1966" y="1062"/>
                    <a:pt x="1980" y="1044"/>
                    <a:pt x="1980" y="1027"/>
                  </a:cubicBezTo>
                  <a:cubicBezTo>
                    <a:pt x="1980" y="1022"/>
                    <a:pt x="1978" y="1020"/>
                    <a:pt x="1974" y="1020"/>
                  </a:cubicBezTo>
                  <a:cubicBezTo>
                    <a:pt x="1968" y="1020"/>
                    <a:pt x="1958" y="1026"/>
                    <a:pt x="1951" y="1026"/>
                  </a:cubicBezTo>
                  <a:cubicBezTo>
                    <a:pt x="1941" y="1026"/>
                    <a:pt x="1890" y="1055"/>
                    <a:pt x="1881" y="1055"/>
                  </a:cubicBezTo>
                  <a:cubicBezTo>
                    <a:pt x="1886" y="1049"/>
                    <a:pt x="1922" y="1033"/>
                    <a:pt x="1966" y="1007"/>
                  </a:cubicBezTo>
                  <a:cubicBezTo>
                    <a:pt x="2018" y="977"/>
                    <a:pt x="2028" y="968"/>
                    <a:pt x="2028" y="968"/>
                  </a:cubicBezTo>
                  <a:close/>
                  <a:moveTo>
                    <a:pt x="1737" y="1"/>
                  </a:moveTo>
                  <a:cubicBezTo>
                    <a:pt x="1440" y="1"/>
                    <a:pt x="1199" y="241"/>
                    <a:pt x="1199" y="538"/>
                  </a:cubicBezTo>
                  <a:cubicBezTo>
                    <a:pt x="1199" y="684"/>
                    <a:pt x="1256" y="816"/>
                    <a:pt x="1351" y="912"/>
                  </a:cubicBezTo>
                  <a:cubicBezTo>
                    <a:pt x="1352" y="917"/>
                    <a:pt x="1352" y="918"/>
                    <a:pt x="1351" y="918"/>
                  </a:cubicBezTo>
                  <a:cubicBezTo>
                    <a:pt x="1342" y="923"/>
                    <a:pt x="1341" y="926"/>
                    <a:pt x="1350" y="952"/>
                  </a:cubicBezTo>
                  <a:cubicBezTo>
                    <a:pt x="1360" y="977"/>
                    <a:pt x="1399" y="1023"/>
                    <a:pt x="1408" y="1062"/>
                  </a:cubicBezTo>
                  <a:cubicBezTo>
                    <a:pt x="1418" y="1102"/>
                    <a:pt x="1540" y="1167"/>
                    <a:pt x="1565" y="1173"/>
                  </a:cubicBezTo>
                  <a:cubicBezTo>
                    <a:pt x="1590" y="1180"/>
                    <a:pt x="1628" y="1226"/>
                    <a:pt x="1648" y="1259"/>
                  </a:cubicBezTo>
                  <a:cubicBezTo>
                    <a:pt x="1670" y="1294"/>
                    <a:pt x="1737" y="1360"/>
                    <a:pt x="1741" y="1371"/>
                  </a:cubicBezTo>
                  <a:cubicBezTo>
                    <a:pt x="1744" y="1383"/>
                    <a:pt x="1722" y="1402"/>
                    <a:pt x="1705" y="1406"/>
                  </a:cubicBezTo>
                  <a:cubicBezTo>
                    <a:pt x="1687" y="1411"/>
                    <a:pt x="1660" y="1421"/>
                    <a:pt x="1647" y="1430"/>
                  </a:cubicBezTo>
                  <a:cubicBezTo>
                    <a:pt x="1645" y="1431"/>
                    <a:pt x="1643" y="1431"/>
                    <a:pt x="1642" y="1431"/>
                  </a:cubicBezTo>
                  <a:cubicBezTo>
                    <a:pt x="1631" y="1431"/>
                    <a:pt x="1623" y="1403"/>
                    <a:pt x="1622" y="1373"/>
                  </a:cubicBezTo>
                  <a:cubicBezTo>
                    <a:pt x="1620" y="1338"/>
                    <a:pt x="1590" y="1274"/>
                    <a:pt x="1556" y="1268"/>
                  </a:cubicBezTo>
                  <a:cubicBezTo>
                    <a:pt x="1553" y="1267"/>
                    <a:pt x="1551" y="1267"/>
                    <a:pt x="1548" y="1267"/>
                  </a:cubicBezTo>
                  <a:cubicBezTo>
                    <a:pt x="1520" y="1267"/>
                    <a:pt x="1509" y="1293"/>
                    <a:pt x="1519" y="1309"/>
                  </a:cubicBezTo>
                  <a:cubicBezTo>
                    <a:pt x="1527" y="1326"/>
                    <a:pt x="1553" y="1383"/>
                    <a:pt x="1561" y="1416"/>
                  </a:cubicBezTo>
                  <a:cubicBezTo>
                    <a:pt x="1568" y="1450"/>
                    <a:pt x="1567" y="1486"/>
                    <a:pt x="1578" y="1527"/>
                  </a:cubicBezTo>
                  <a:cubicBezTo>
                    <a:pt x="1590" y="1568"/>
                    <a:pt x="1612" y="1601"/>
                    <a:pt x="1628" y="1628"/>
                  </a:cubicBezTo>
                  <a:cubicBezTo>
                    <a:pt x="1642" y="1652"/>
                    <a:pt x="1653" y="1657"/>
                    <a:pt x="1658" y="1687"/>
                  </a:cubicBezTo>
                  <a:cubicBezTo>
                    <a:pt x="1664" y="1719"/>
                    <a:pt x="1634" y="1800"/>
                    <a:pt x="1616" y="1843"/>
                  </a:cubicBezTo>
                  <a:cubicBezTo>
                    <a:pt x="1599" y="1890"/>
                    <a:pt x="1577" y="1971"/>
                    <a:pt x="1551" y="2056"/>
                  </a:cubicBezTo>
                  <a:cubicBezTo>
                    <a:pt x="1526" y="2139"/>
                    <a:pt x="1447" y="2238"/>
                    <a:pt x="1437" y="2254"/>
                  </a:cubicBezTo>
                  <a:cubicBezTo>
                    <a:pt x="1428" y="2270"/>
                    <a:pt x="1408" y="2288"/>
                    <a:pt x="1384" y="2288"/>
                  </a:cubicBezTo>
                  <a:cubicBezTo>
                    <a:pt x="1361" y="2288"/>
                    <a:pt x="1360" y="2324"/>
                    <a:pt x="1338" y="2330"/>
                  </a:cubicBezTo>
                  <a:cubicBezTo>
                    <a:pt x="1316" y="2336"/>
                    <a:pt x="1320" y="2357"/>
                    <a:pt x="1316" y="2371"/>
                  </a:cubicBezTo>
                  <a:cubicBezTo>
                    <a:pt x="1312" y="2385"/>
                    <a:pt x="1258" y="2411"/>
                    <a:pt x="1223" y="2414"/>
                  </a:cubicBezTo>
                  <a:cubicBezTo>
                    <a:pt x="1188" y="2417"/>
                    <a:pt x="1151" y="2470"/>
                    <a:pt x="1132" y="2486"/>
                  </a:cubicBezTo>
                  <a:cubicBezTo>
                    <a:pt x="1116" y="2503"/>
                    <a:pt x="1094" y="2512"/>
                    <a:pt x="1060" y="2512"/>
                  </a:cubicBezTo>
                  <a:cubicBezTo>
                    <a:pt x="1058" y="2512"/>
                    <a:pt x="1055" y="2512"/>
                    <a:pt x="1052" y="2512"/>
                  </a:cubicBezTo>
                  <a:cubicBezTo>
                    <a:pt x="1052" y="2512"/>
                    <a:pt x="1051" y="2512"/>
                    <a:pt x="1050" y="2512"/>
                  </a:cubicBezTo>
                  <a:cubicBezTo>
                    <a:pt x="1014" y="2512"/>
                    <a:pt x="966" y="2542"/>
                    <a:pt x="958" y="2542"/>
                  </a:cubicBezTo>
                  <a:cubicBezTo>
                    <a:pt x="947" y="2542"/>
                    <a:pt x="936" y="2519"/>
                    <a:pt x="952" y="2512"/>
                  </a:cubicBezTo>
                  <a:cubicBezTo>
                    <a:pt x="966" y="2505"/>
                    <a:pt x="965" y="2470"/>
                    <a:pt x="950" y="2470"/>
                  </a:cubicBezTo>
                  <a:cubicBezTo>
                    <a:pt x="934" y="2470"/>
                    <a:pt x="914" y="2459"/>
                    <a:pt x="917" y="2442"/>
                  </a:cubicBezTo>
                  <a:cubicBezTo>
                    <a:pt x="918" y="2424"/>
                    <a:pt x="888" y="2398"/>
                    <a:pt x="888" y="2398"/>
                  </a:cubicBezTo>
                  <a:lnTo>
                    <a:pt x="872" y="2404"/>
                  </a:lnTo>
                  <a:cubicBezTo>
                    <a:pt x="862" y="2408"/>
                    <a:pt x="854" y="2411"/>
                    <a:pt x="849" y="2411"/>
                  </a:cubicBezTo>
                  <a:cubicBezTo>
                    <a:pt x="846" y="2411"/>
                    <a:pt x="844" y="2410"/>
                    <a:pt x="844" y="2407"/>
                  </a:cubicBezTo>
                  <a:cubicBezTo>
                    <a:pt x="844" y="2398"/>
                    <a:pt x="837" y="2379"/>
                    <a:pt x="822" y="2373"/>
                  </a:cubicBezTo>
                  <a:cubicBezTo>
                    <a:pt x="809" y="2368"/>
                    <a:pt x="768" y="2346"/>
                    <a:pt x="755" y="2341"/>
                  </a:cubicBezTo>
                  <a:cubicBezTo>
                    <a:pt x="745" y="2337"/>
                    <a:pt x="749" y="2328"/>
                    <a:pt x="745" y="2312"/>
                  </a:cubicBezTo>
                  <a:cubicBezTo>
                    <a:pt x="741" y="2298"/>
                    <a:pt x="697" y="2251"/>
                    <a:pt x="580" y="2206"/>
                  </a:cubicBezTo>
                  <a:cubicBezTo>
                    <a:pt x="556" y="2196"/>
                    <a:pt x="533" y="2192"/>
                    <a:pt x="510" y="2192"/>
                  </a:cubicBezTo>
                  <a:cubicBezTo>
                    <a:pt x="423" y="2192"/>
                    <a:pt x="345" y="2255"/>
                    <a:pt x="276" y="2311"/>
                  </a:cubicBezTo>
                  <a:cubicBezTo>
                    <a:pt x="189" y="2381"/>
                    <a:pt x="107" y="2475"/>
                    <a:pt x="116" y="2589"/>
                  </a:cubicBezTo>
                  <a:cubicBezTo>
                    <a:pt x="126" y="2701"/>
                    <a:pt x="202" y="2778"/>
                    <a:pt x="223" y="2793"/>
                  </a:cubicBezTo>
                  <a:cubicBezTo>
                    <a:pt x="245" y="2806"/>
                    <a:pt x="285" y="2854"/>
                    <a:pt x="298" y="2867"/>
                  </a:cubicBezTo>
                  <a:cubicBezTo>
                    <a:pt x="311" y="2882"/>
                    <a:pt x="333" y="2927"/>
                    <a:pt x="333" y="2927"/>
                  </a:cubicBezTo>
                  <a:cubicBezTo>
                    <a:pt x="333" y="2927"/>
                    <a:pt x="324" y="2931"/>
                    <a:pt x="321" y="2947"/>
                  </a:cubicBezTo>
                  <a:cubicBezTo>
                    <a:pt x="317" y="2963"/>
                    <a:pt x="317" y="2977"/>
                    <a:pt x="293" y="2994"/>
                  </a:cubicBezTo>
                  <a:cubicBezTo>
                    <a:pt x="270" y="3012"/>
                    <a:pt x="293" y="3080"/>
                    <a:pt x="299" y="3108"/>
                  </a:cubicBezTo>
                  <a:cubicBezTo>
                    <a:pt x="305" y="3135"/>
                    <a:pt x="272" y="3188"/>
                    <a:pt x="245" y="3229"/>
                  </a:cubicBezTo>
                  <a:cubicBezTo>
                    <a:pt x="218" y="3269"/>
                    <a:pt x="203" y="3312"/>
                    <a:pt x="226" y="3351"/>
                  </a:cubicBezTo>
                  <a:cubicBezTo>
                    <a:pt x="251" y="3393"/>
                    <a:pt x="254" y="3501"/>
                    <a:pt x="261" y="3577"/>
                  </a:cubicBezTo>
                  <a:cubicBezTo>
                    <a:pt x="270" y="3652"/>
                    <a:pt x="261" y="3883"/>
                    <a:pt x="266" y="3925"/>
                  </a:cubicBezTo>
                  <a:cubicBezTo>
                    <a:pt x="270" y="3964"/>
                    <a:pt x="282" y="4094"/>
                    <a:pt x="264" y="4123"/>
                  </a:cubicBezTo>
                  <a:cubicBezTo>
                    <a:pt x="247" y="4152"/>
                    <a:pt x="237" y="4270"/>
                    <a:pt x="238" y="4317"/>
                  </a:cubicBezTo>
                  <a:cubicBezTo>
                    <a:pt x="241" y="4363"/>
                    <a:pt x="173" y="4455"/>
                    <a:pt x="107" y="4547"/>
                  </a:cubicBezTo>
                  <a:cubicBezTo>
                    <a:pt x="40" y="4639"/>
                    <a:pt x="36" y="5001"/>
                    <a:pt x="30" y="5051"/>
                  </a:cubicBezTo>
                  <a:cubicBezTo>
                    <a:pt x="24" y="5100"/>
                    <a:pt x="28" y="5162"/>
                    <a:pt x="15" y="5188"/>
                  </a:cubicBezTo>
                  <a:cubicBezTo>
                    <a:pt x="1" y="5214"/>
                    <a:pt x="40" y="5207"/>
                    <a:pt x="40" y="5229"/>
                  </a:cubicBezTo>
                  <a:cubicBezTo>
                    <a:pt x="40" y="5250"/>
                    <a:pt x="65" y="5322"/>
                    <a:pt x="100" y="5393"/>
                  </a:cubicBezTo>
                  <a:cubicBezTo>
                    <a:pt x="135" y="5463"/>
                    <a:pt x="231" y="5540"/>
                    <a:pt x="266" y="5558"/>
                  </a:cubicBezTo>
                  <a:cubicBezTo>
                    <a:pt x="301" y="5575"/>
                    <a:pt x="317" y="5606"/>
                    <a:pt x="327" y="5645"/>
                  </a:cubicBezTo>
                  <a:cubicBezTo>
                    <a:pt x="337" y="5683"/>
                    <a:pt x="461" y="5750"/>
                    <a:pt x="489" y="5770"/>
                  </a:cubicBezTo>
                  <a:cubicBezTo>
                    <a:pt x="516" y="5789"/>
                    <a:pt x="532" y="5807"/>
                    <a:pt x="541" y="5870"/>
                  </a:cubicBezTo>
                  <a:cubicBezTo>
                    <a:pt x="551" y="5932"/>
                    <a:pt x="637" y="6081"/>
                    <a:pt x="666" y="6136"/>
                  </a:cubicBezTo>
                  <a:cubicBezTo>
                    <a:pt x="695" y="6193"/>
                    <a:pt x="758" y="6350"/>
                    <a:pt x="790" y="6388"/>
                  </a:cubicBezTo>
                  <a:cubicBezTo>
                    <a:pt x="821" y="6427"/>
                    <a:pt x="812" y="6432"/>
                    <a:pt x="795" y="6451"/>
                  </a:cubicBezTo>
                  <a:cubicBezTo>
                    <a:pt x="774" y="6471"/>
                    <a:pt x="824" y="6471"/>
                    <a:pt x="821" y="6487"/>
                  </a:cubicBezTo>
                  <a:cubicBezTo>
                    <a:pt x="819" y="6506"/>
                    <a:pt x="758" y="6605"/>
                    <a:pt x="687" y="6716"/>
                  </a:cubicBezTo>
                  <a:cubicBezTo>
                    <a:pt x="614" y="6828"/>
                    <a:pt x="646" y="6997"/>
                    <a:pt x="652" y="7026"/>
                  </a:cubicBezTo>
                  <a:cubicBezTo>
                    <a:pt x="658" y="7055"/>
                    <a:pt x="639" y="7316"/>
                    <a:pt x="628" y="7415"/>
                  </a:cubicBezTo>
                  <a:cubicBezTo>
                    <a:pt x="617" y="7516"/>
                    <a:pt x="580" y="7670"/>
                    <a:pt x="576" y="7689"/>
                  </a:cubicBezTo>
                  <a:cubicBezTo>
                    <a:pt x="573" y="7709"/>
                    <a:pt x="560" y="7727"/>
                    <a:pt x="541" y="7728"/>
                  </a:cubicBezTo>
                  <a:cubicBezTo>
                    <a:pt x="525" y="7730"/>
                    <a:pt x="502" y="7752"/>
                    <a:pt x="494" y="7782"/>
                  </a:cubicBezTo>
                  <a:cubicBezTo>
                    <a:pt x="489" y="7811"/>
                    <a:pt x="441" y="7817"/>
                    <a:pt x="401" y="7836"/>
                  </a:cubicBezTo>
                  <a:cubicBezTo>
                    <a:pt x="362" y="7855"/>
                    <a:pt x="290" y="7931"/>
                    <a:pt x="263" y="7941"/>
                  </a:cubicBezTo>
                  <a:cubicBezTo>
                    <a:pt x="235" y="7954"/>
                    <a:pt x="196" y="7974"/>
                    <a:pt x="210" y="8047"/>
                  </a:cubicBezTo>
                  <a:cubicBezTo>
                    <a:pt x="223" y="8119"/>
                    <a:pt x="531" y="8304"/>
                    <a:pt x="655" y="8406"/>
                  </a:cubicBezTo>
                  <a:cubicBezTo>
                    <a:pt x="780" y="8511"/>
                    <a:pt x="1007" y="8612"/>
                    <a:pt x="1068" y="8637"/>
                  </a:cubicBezTo>
                  <a:cubicBezTo>
                    <a:pt x="1077" y="8640"/>
                    <a:pt x="1085" y="8642"/>
                    <a:pt x="1092" y="8642"/>
                  </a:cubicBezTo>
                  <a:cubicBezTo>
                    <a:pt x="1136" y="8642"/>
                    <a:pt x="1152" y="8585"/>
                    <a:pt x="1165" y="8540"/>
                  </a:cubicBezTo>
                  <a:cubicBezTo>
                    <a:pt x="1181" y="8487"/>
                    <a:pt x="1071" y="8425"/>
                    <a:pt x="1048" y="8409"/>
                  </a:cubicBezTo>
                  <a:cubicBezTo>
                    <a:pt x="1025" y="8393"/>
                    <a:pt x="933" y="8232"/>
                    <a:pt x="910" y="8194"/>
                  </a:cubicBezTo>
                  <a:cubicBezTo>
                    <a:pt x="886" y="8155"/>
                    <a:pt x="864" y="8069"/>
                    <a:pt x="863" y="8037"/>
                  </a:cubicBezTo>
                  <a:cubicBezTo>
                    <a:pt x="860" y="8005"/>
                    <a:pt x="915" y="7926"/>
                    <a:pt x="924" y="7890"/>
                  </a:cubicBezTo>
                  <a:cubicBezTo>
                    <a:pt x="933" y="7861"/>
                    <a:pt x="894" y="7851"/>
                    <a:pt x="873" y="7851"/>
                  </a:cubicBezTo>
                  <a:cubicBezTo>
                    <a:pt x="869" y="7851"/>
                    <a:pt x="865" y="7851"/>
                    <a:pt x="863" y="7852"/>
                  </a:cubicBezTo>
                  <a:cubicBezTo>
                    <a:pt x="860" y="7853"/>
                    <a:pt x="857" y="7854"/>
                    <a:pt x="854" y="7854"/>
                  </a:cubicBezTo>
                  <a:cubicBezTo>
                    <a:pt x="845" y="7854"/>
                    <a:pt x="840" y="7844"/>
                    <a:pt x="840" y="7789"/>
                  </a:cubicBezTo>
                  <a:cubicBezTo>
                    <a:pt x="840" y="7717"/>
                    <a:pt x="902" y="7500"/>
                    <a:pt x="923" y="7449"/>
                  </a:cubicBezTo>
                  <a:cubicBezTo>
                    <a:pt x="943" y="7399"/>
                    <a:pt x="1031" y="7162"/>
                    <a:pt x="1054" y="7087"/>
                  </a:cubicBezTo>
                  <a:cubicBezTo>
                    <a:pt x="1077" y="7013"/>
                    <a:pt x="1144" y="6843"/>
                    <a:pt x="1157" y="6797"/>
                  </a:cubicBezTo>
                  <a:cubicBezTo>
                    <a:pt x="1170" y="6752"/>
                    <a:pt x="1253" y="6650"/>
                    <a:pt x="1287" y="6614"/>
                  </a:cubicBezTo>
                  <a:cubicBezTo>
                    <a:pt x="1320" y="6576"/>
                    <a:pt x="1357" y="6492"/>
                    <a:pt x="1360" y="6455"/>
                  </a:cubicBezTo>
                  <a:cubicBezTo>
                    <a:pt x="1364" y="6419"/>
                    <a:pt x="1357" y="6228"/>
                    <a:pt x="1357" y="6228"/>
                  </a:cubicBezTo>
                  <a:lnTo>
                    <a:pt x="1374" y="6228"/>
                  </a:lnTo>
                  <a:cubicBezTo>
                    <a:pt x="1390" y="6228"/>
                    <a:pt x="1435" y="6186"/>
                    <a:pt x="1444" y="6158"/>
                  </a:cubicBezTo>
                  <a:cubicBezTo>
                    <a:pt x="1454" y="6130"/>
                    <a:pt x="1485" y="6095"/>
                    <a:pt x="1521" y="6090"/>
                  </a:cubicBezTo>
                  <a:cubicBezTo>
                    <a:pt x="1522" y="6089"/>
                    <a:pt x="1523" y="6089"/>
                    <a:pt x="1524" y="6089"/>
                  </a:cubicBezTo>
                  <a:cubicBezTo>
                    <a:pt x="1556" y="6089"/>
                    <a:pt x="1548" y="6181"/>
                    <a:pt x="1548" y="6225"/>
                  </a:cubicBezTo>
                  <a:cubicBezTo>
                    <a:pt x="1548" y="6239"/>
                    <a:pt x="1553" y="6245"/>
                    <a:pt x="1562" y="6245"/>
                  </a:cubicBezTo>
                  <a:cubicBezTo>
                    <a:pt x="1580" y="6245"/>
                    <a:pt x="1611" y="6217"/>
                    <a:pt x="1623" y="6193"/>
                  </a:cubicBezTo>
                  <a:cubicBezTo>
                    <a:pt x="1642" y="6158"/>
                    <a:pt x="1938" y="6071"/>
                    <a:pt x="1963" y="6071"/>
                  </a:cubicBezTo>
                  <a:cubicBezTo>
                    <a:pt x="1986" y="6071"/>
                    <a:pt x="1977" y="6113"/>
                    <a:pt x="1969" y="6193"/>
                  </a:cubicBezTo>
                  <a:cubicBezTo>
                    <a:pt x="1963" y="6273"/>
                    <a:pt x="1995" y="6391"/>
                    <a:pt x="2014" y="6473"/>
                  </a:cubicBezTo>
                  <a:cubicBezTo>
                    <a:pt x="2030" y="6554"/>
                    <a:pt x="2191" y="6746"/>
                    <a:pt x="2224" y="6811"/>
                  </a:cubicBezTo>
                  <a:cubicBezTo>
                    <a:pt x="2257" y="6875"/>
                    <a:pt x="2441" y="7211"/>
                    <a:pt x="2465" y="7271"/>
                  </a:cubicBezTo>
                  <a:cubicBezTo>
                    <a:pt x="2492" y="7332"/>
                    <a:pt x="2503" y="7386"/>
                    <a:pt x="2493" y="7392"/>
                  </a:cubicBezTo>
                  <a:cubicBezTo>
                    <a:pt x="2484" y="7398"/>
                    <a:pt x="2471" y="7415"/>
                    <a:pt x="2471" y="7425"/>
                  </a:cubicBezTo>
                  <a:cubicBezTo>
                    <a:pt x="2471" y="7435"/>
                    <a:pt x="2464" y="7472"/>
                    <a:pt x="2419" y="7500"/>
                  </a:cubicBezTo>
                  <a:cubicBezTo>
                    <a:pt x="2375" y="7527"/>
                    <a:pt x="2379" y="7570"/>
                    <a:pt x="2381" y="7625"/>
                  </a:cubicBezTo>
                  <a:cubicBezTo>
                    <a:pt x="2384" y="7679"/>
                    <a:pt x="2309" y="7725"/>
                    <a:pt x="2277" y="7795"/>
                  </a:cubicBezTo>
                  <a:cubicBezTo>
                    <a:pt x="2244" y="7865"/>
                    <a:pt x="2527" y="7957"/>
                    <a:pt x="2633" y="7973"/>
                  </a:cubicBezTo>
                  <a:cubicBezTo>
                    <a:pt x="2738" y="7989"/>
                    <a:pt x="3118" y="8072"/>
                    <a:pt x="3290" y="8094"/>
                  </a:cubicBezTo>
                  <a:cubicBezTo>
                    <a:pt x="3303" y="8096"/>
                    <a:pt x="3315" y="8096"/>
                    <a:pt x="3326" y="8096"/>
                  </a:cubicBezTo>
                  <a:cubicBezTo>
                    <a:pt x="3466" y="8096"/>
                    <a:pt x="3489" y="7981"/>
                    <a:pt x="3488" y="7953"/>
                  </a:cubicBezTo>
                  <a:cubicBezTo>
                    <a:pt x="3485" y="7923"/>
                    <a:pt x="3197" y="7769"/>
                    <a:pt x="3117" y="7734"/>
                  </a:cubicBezTo>
                  <a:cubicBezTo>
                    <a:pt x="3036" y="7699"/>
                    <a:pt x="2948" y="7545"/>
                    <a:pt x="2933" y="7543"/>
                  </a:cubicBezTo>
                  <a:cubicBezTo>
                    <a:pt x="2920" y="7540"/>
                    <a:pt x="2886" y="7459"/>
                    <a:pt x="2899" y="7430"/>
                  </a:cubicBezTo>
                  <a:cubicBezTo>
                    <a:pt x="2912" y="7402"/>
                    <a:pt x="2889" y="7348"/>
                    <a:pt x="2852" y="7348"/>
                  </a:cubicBezTo>
                  <a:cubicBezTo>
                    <a:pt x="2851" y="7348"/>
                    <a:pt x="2849" y="7348"/>
                    <a:pt x="2847" y="7348"/>
                  </a:cubicBezTo>
                  <a:cubicBezTo>
                    <a:pt x="2822" y="7352"/>
                    <a:pt x="2808" y="7375"/>
                    <a:pt x="2796" y="7375"/>
                  </a:cubicBezTo>
                  <a:cubicBezTo>
                    <a:pt x="2788" y="7375"/>
                    <a:pt x="2781" y="7367"/>
                    <a:pt x="2773" y="7344"/>
                  </a:cubicBezTo>
                  <a:cubicBezTo>
                    <a:pt x="2749" y="7278"/>
                    <a:pt x="2672" y="6950"/>
                    <a:pt x="2646" y="6862"/>
                  </a:cubicBezTo>
                  <a:cubicBezTo>
                    <a:pt x="2618" y="6771"/>
                    <a:pt x="2534" y="6398"/>
                    <a:pt x="2487" y="6209"/>
                  </a:cubicBezTo>
                  <a:cubicBezTo>
                    <a:pt x="2441" y="6018"/>
                    <a:pt x="2436" y="5871"/>
                    <a:pt x="2451" y="5859"/>
                  </a:cubicBezTo>
                  <a:cubicBezTo>
                    <a:pt x="2464" y="5848"/>
                    <a:pt x="2474" y="5845"/>
                    <a:pt x="2480" y="5820"/>
                  </a:cubicBezTo>
                  <a:cubicBezTo>
                    <a:pt x="2486" y="5794"/>
                    <a:pt x="2406" y="5687"/>
                    <a:pt x="2372" y="5638"/>
                  </a:cubicBezTo>
                  <a:cubicBezTo>
                    <a:pt x="2339" y="5590"/>
                    <a:pt x="2084" y="5339"/>
                    <a:pt x="2050" y="5320"/>
                  </a:cubicBezTo>
                  <a:cubicBezTo>
                    <a:pt x="2017" y="5300"/>
                    <a:pt x="1925" y="5201"/>
                    <a:pt x="1913" y="5165"/>
                  </a:cubicBezTo>
                  <a:cubicBezTo>
                    <a:pt x="1902" y="5127"/>
                    <a:pt x="1787" y="5054"/>
                    <a:pt x="1758" y="5054"/>
                  </a:cubicBezTo>
                  <a:cubicBezTo>
                    <a:pt x="1758" y="5054"/>
                    <a:pt x="1758" y="5054"/>
                    <a:pt x="1757" y="5054"/>
                  </a:cubicBezTo>
                  <a:cubicBezTo>
                    <a:pt x="1756" y="5054"/>
                    <a:pt x="1755" y="5054"/>
                    <a:pt x="1754" y="5054"/>
                  </a:cubicBezTo>
                  <a:cubicBezTo>
                    <a:pt x="1728" y="5054"/>
                    <a:pt x="1699" y="5016"/>
                    <a:pt x="1622" y="4965"/>
                  </a:cubicBezTo>
                  <a:cubicBezTo>
                    <a:pt x="1542" y="4911"/>
                    <a:pt x="1457" y="4793"/>
                    <a:pt x="1453" y="4778"/>
                  </a:cubicBezTo>
                  <a:cubicBezTo>
                    <a:pt x="1450" y="4765"/>
                    <a:pt x="1478" y="4736"/>
                    <a:pt x="1498" y="4736"/>
                  </a:cubicBezTo>
                  <a:cubicBezTo>
                    <a:pt x="1517" y="4736"/>
                    <a:pt x="1565" y="4710"/>
                    <a:pt x="1572" y="4678"/>
                  </a:cubicBezTo>
                  <a:cubicBezTo>
                    <a:pt x="1581" y="4644"/>
                    <a:pt x="1498" y="4509"/>
                    <a:pt x="1501" y="4468"/>
                  </a:cubicBezTo>
                  <a:cubicBezTo>
                    <a:pt x="1505" y="4427"/>
                    <a:pt x="1460" y="4304"/>
                    <a:pt x="1454" y="4269"/>
                  </a:cubicBezTo>
                  <a:cubicBezTo>
                    <a:pt x="1447" y="4234"/>
                    <a:pt x="1402" y="3958"/>
                    <a:pt x="1406" y="3919"/>
                  </a:cubicBezTo>
                  <a:cubicBezTo>
                    <a:pt x="1409" y="3881"/>
                    <a:pt x="1409" y="3587"/>
                    <a:pt x="1431" y="3529"/>
                  </a:cubicBezTo>
                  <a:cubicBezTo>
                    <a:pt x="1451" y="3470"/>
                    <a:pt x="1422" y="3300"/>
                    <a:pt x="1427" y="3229"/>
                  </a:cubicBezTo>
                  <a:cubicBezTo>
                    <a:pt x="1431" y="3160"/>
                    <a:pt x="1374" y="3093"/>
                    <a:pt x="1368" y="3065"/>
                  </a:cubicBezTo>
                  <a:cubicBezTo>
                    <a:pt x="1363" y="3039"/>
                    <a:pt x="1363" y="3025"/>
                    <a:pt x="1425" y="2990"/>
                  </a:cubicBezTo>
                  <a:cubicBezTo>
                    <a:pt x="1488" y="2955"/>
                    <a:pt x="1542" y="2953"/>
                    <a:pt x="1575" y="2950"/>
                  </a:cubicBezTo>
                  <a:cubicBezTo>
                    <a:pt x="1609" y="2949"/>
                    <a:pt x="1575" y="2845"/>
                    <a:pt x="1575" y="2815"/>
                  </a:cubicBezTo>
                  <a:cubicBezTo>
                    <a:pt x="1575" y="2786"/>
                    <a:pt x="1581" y="2767"/>
                    <a:pt x="1612" y="2748"/>
                  </a:cubicBezTo>
                  <a:cubicBezTo>
                    <a:pt x="1644" y="2727"/>
                    <a:pt x="1669" y="2640"/>
                    <a:pt x="1701" y="2611"/>
                  </a:cubicBezTo>
                  <a:cubicBezTo>
                    <a:pt x="1731" y="2582"/>
                    <a:pt x="1801" y="2474"/>
                    <a:pt x="1845" y="2427"/>
                  </a:cubicBezTo>
                  <a:cubicBezTo>
                    <a:pt x="1887" y="2379"/>
                    <a:pt x="1896" y="2346"/>
                    <a:pt x="1909" y="2298"/>
                  </a:cubicBezTo>
                  <a:cubicBezTo>
                    <a:pt x="1923" y="2251"/>
                    <a:pt x="1958" y="2151"/>
                    <a:pt x="1976" y="2079"/>
                  </a:cubicBezTo>
                  <a:cubicBezTo>
                    <a:pt x="1993" y="2006"/>
                    <a:pt x="1993" y="1801"/>
                    <a:pt x="1993" y="1711"/>
                  </a:cubicBezTo>
                  <a:cubicBezTo>
                    <a:pt x="1993" y="1619"/>
                    <a:pt x="1963" y="1473"/>
                    <a:pt x="1963" y="1459"/>
                  </a:cubicBezTo>
                  <a:cubicBezTo>
                    <a:pt x="1963" y="1450"/>
                    <a:pt x="1978" y="1435"/>
                    <a:pt x="1984" y="1435"/>
                  </a:cubicBezTo>
                  <a:cubicBezTo>
                    <a:pt x="1985" y="1435"/>
                    <a:pt x="1986" y="1437"/>
                    <a:pt x="1986" y="1440"/>
                  </a:cubicBezTo>
                  <a:cubicBezTo>
                    <a:pt x="1983" y="1454"/>
                    <a:pt x="2001" y="1497"/>
                    <a:pt x="2024" y="1524"/>
                  </a:cubicBezTo>
                  <a:cubicBezTo>
                    <a:pt x="2049" y="1552"/>
                    <a:pt x="2088" y="1553"/>
                    <a:pt x="2098" y="1556"/>
                  </a:cubicBezTo>
                  <a:cubicBezTo>
                    <a:pt x="2108" y="1558"/>
                    <a:pt x="2143" y="1593"/>
                    <a:pt x="2167" y="1623"/>
                  </a:cubicBezTo>
                  <a:cubicBezTo>
                    <a:pt x="2190" y="1655"/>
                    <a:pt x="2225" y="1712"/>
                    <a:pt x="2242" y="1741"/>
                  </a:cubicBezTo>
                  <a:cubicBezTo>
                    <a:pt x="2261" y="1770"/>
                    <a:pt x="2318" y="1869"/>
                    <a:pt x="2342" y="1912"/>
                  </a:cubicBezTo>
                  <a:cubicBezTo>
                    <a:pt x="2365" y="1951"/>
                    <a:pt x="2462" y="2085"/>
                    <a:pt x="2506" y="2136"/>
                  </a:cubicBezTo>
                  <a:cubicBezTo>
                    <a:pt x="2551" y="2186"/>
                    <a:pt x="2669" y="2318"/>
                    <a:pt x="2694" y="2334"/>
                  </a:cubicBezTo>
                  <a:cubicBezTo>
                    <a:pt x="2720" y="2353"/>
                    <a:pt x="2796" y="2435"/>
                    <a:pt x="2825" y="2467"/>
                  </a:cubicBezTo>
                  <a:cubicBezTo>
                    <a:pt x="2854" y="2497"/>
                    <a:pt x="2984" y="2637"/>
                    <a:pt x="3054" y="2711"/>
                  </a:cubicBezTo>
                  <a:cubicBezTo>
                    <a:pt x="3124" y="2786"/>
                    <a:pt x="3233" y="2899"/>
                    <a:pt x="3249" y="2911"/>
                  </a:cubicBezTo>
                  <a:cubicBezTo>
                    <a:pt x="3265" y="2923"/>
                    <a:pt x="3302" y="2962"/>
                    <a:pt x="3299" y="2975"/>
                  </a:cubicBezTo>
                  <a:cubicBezTo>
                    <a:pt x="3294" y="2990"/>
                    <a:pt x="3299" y="2998"/>
                    <a:pt x="3300" y="3016"/>
                  </a:cubicBezTo>
                  <a:cubicBezTo>
                    <a:pt x="3302" y="3033"/>
                    <a:pt x="3318" y="3092"/>
                    <a:pt x="3329" y="3125"/>
                  </a:cubicBezTo>
                  <a:cubicBezTo>
                    <a:pt x="3341" y="3159"/>
                    <a:pt x="3369" y="3265"/>
                    <a:pt x="3369" y="3284"/>
                  </a:cubicBezTo>
                  <a:cubicBezTo>
                    <a:pt x="3369" y="3303"/>
                    <a:pt x="3342" y="3371"/>
                    <a:pt x="3318" y="3416"/>
                  </a:cubicBezTo>
                  <a:cubicBezTo>
                    <a:pt x="3291" y="3462"/>
                    <a:pt x="3307" y="3530"/>
                    <a:pt x="3307" y="3609"/>
                  </a:cubicBezTo>
                  <a:cubicBezTo>
                    <a:pt x="3307" y="3686"/>
                    <a:pt x="3412" y="3846"/>
                    <a:pt x="3428" y="3886"/>
                  </a:cubicBezTo>
                  <a:cubicBezTo>
                    <a:pt x="3444" y="3925"/>
                    <a:pt x="3436" y="4036"/>
                    <a:pt x="3422" y="4073"/>
                  </a:cubicBezTo>
                  <a:cubicBezTo>
                    <a:pt x="3409" y="4110"/>
                    <a:pt x="3436" y="4269"/>
                    <a:pt x="3431" y="4308"/>
                  </a:cubicBezTo>
                  <a:cubicBezTo>
                    <a:pt x="3425" y="4346"/>
                    <a:pt x="3436" y="4582"/>
                    <a:pt x="3438" y="4644"/>
                  </a:cubicBezTo>
                  <a:cubicBezTo>
                    <a:pt x="3440" y="4707"/>
                    <a:pt x="3329" y="4800"/>
                    <a:pt x="3313" y="4835"/>
                  </a:cubicBezTo>
                  <a:cubicBezTo>
                    <a:pt x="3297" y="4870"/>
                    <a:pt x="3335" y="4888"/>
                    <a:pt x="3377" y="4917"/>
                  </a:cubicBezTo>
                  <a:cubicBezTo>
                    <a:pt x="3409" y="4938"/>
                    <a:pt x="3481" y="4950"/>
                    <a:pt x="3536" y="4950"/>
                  </a:cubicBezTo>
                  <a:cubicBezTo>
                    <a:pt x="3556" y="4950"/>
                    <a:pt x="3575" y="4948"/>
                    <a:pt x="3587" y="4945"/>
                  </a:cubicBezTo>
                  <a:cubicBezTo>
                    <a:pt x="3628" y="4931"/>
                    <a:pt x="3715" y="4895"/>
                    <a:pt x="3738" y="4895"/>
                  </a:cubicBezTo>
                  <a:cubicBezTo>
                    <a:pt x="3740" y="4895"/>
                    <a:pt x="3742" y="4896"/>
                    <a:pt x="3743" y="4896"/>
                  </a:cubicBezTo>
                  <a:cubicBezTo>
                    <a:pt x="3753" y="4907"/>
                    <a:pt x="3746" y="4939"/>
                    <a:pt x="3718" y="4974"/>
                  </a:cubicBezTo>
                  <a:cubicBezTo>
                    <a:pt x="3690" y="5009"/>
                    <a:pt x="3696" y="5102"/>
                    <a:pt x="3696" y="5137"/>
                  </a:cubicBezTo>
                  <a:cubicBezTo>
                    <a:pt x="3696" y="5173"/>
                    <a:pt x="3714" y="5265"/>
                    <a:pt x="3705" y="5294"/>
                  </a:cubicBezTo>
                  <a:cubicBezTo>
                    <a:pt x="3698" y="5323"/>
                    <a:pt x="3676" y="5447"/>
                    <a:pt x="3699" y="5475"/>
                  </a:cubicBezTo>
                  <a:cubicBezTo>
                    <a:pt x="3724" y="5505"/>
                    <a:pt x="3690" y="5626"/>
                    <a:pt x="3692" y="5669"/>
                  </a:cubicBezTo>
                  <a:cubicBezTo>
                    <a:pt x="3693" y="5712"/>
                    <a:pt x="3667" y="5801"/>
                    <a:pt x="3654" y="5827"/>
                  </a:cubicBezTo>
                  <a:cubicBezTo>
                    <a:pt x="3639" y="5852"/>
                    <a:pt x="3651" y="5887"/>
                    <a:pt x="3651" y="5915"/>
                  </a:cubicBezTo>
                  <a:cubicBezTo>
                    <a:pt x="3651" y="5942"/>
                    <a:pt x="3626" y="5983"/>
                    <a:pt x="3605" y="6036"/>
                  </a:cubicBezTo>
                  <a:cubicBezTo>
                    <a:pt x="3583" y="6090"/>
                    <a:pt x="3535" y="6193"/>
                    <a:pt x="3511" y="6237"/>
                  </a:cubicBezTo>
                  <a:cubicBezTo>
                    <a:pt x="3488" y="6282"/>
                    <a:pt x="3449" y="6462"/>
                    <a:pt x="3449" y="6462"/>
                  </a:cubicBezTo>
                  <a:lnTo>
                    <a:pt x="3443" y="6461"/>
                  </a:lnTo>
                  <a:cubicBezTo>
                    <a:pt x="3441" y="6460"/>
                    <a:pt x="3440" y="6460"/>
                    <a:pt x="3439" y="6460"/>
                  </a:cubicBezTo>
                  <a:cubicBezTo>
                    <a:pt x="3433" y="6460"/>
                    <a:pt x="3428" y="6465"/>
                    <a:pt x="3428" y="6477"/>
                  </a:cubicBezTo>
                  <a:cubicBezTo>
                    <a:pt x="3428" y="6489"/>
                    <a:pt x="3418" y="6498"/>
                    <a:pt x="3411" y="6498"/>
                  </a:cubicBezTo>
                  <a:cubicBezTo>
                    <a:pt x="3408" y="6498"/>
                    <a:pt x="3405" y="6497"/>
                    <a:pt x="3403" y="6494"/>
                  </a:cubicBezTo>
                  <a:cubicBezTo>
                    <a:pt x="3401" y="6492"/>
                    <a:pt x="3397" y="6491"/>
                    <a:pt x="3392" y="6491"/>
                  </a:cubicBezTo>
                  <a:cubicBezTo>
                    <a:pt x="3385" y="6491"/>
                    <a:pt x="3375" y="6493"/>
                    <a:pt x="3361" y="6493"/>
                  </a:cubicBezTo>
                  <a:cubicBezTo>
                    <a:pt x="3336" y="6493"/>
                    <a:pt x="3341" y="6527"/>
                    <a:pt x="3347" y="6545"/>
                  </a:cubicBezTo>
                  <a:cubicBezTo>
                    <a:pt x="3352" y="6564"/>
                    <a:pt x="3329" y="6589"/>
                    <a:pt x="3319" y="6608"/>
                  </a:cubicBezTo>
                  <a:cubicBezTo>
                    <a:pt x="3317" y="6612"/>
                    <a:pt x="3314" y="6613"/>
                    <a:pt x="3310" y="6613"/>
                  </a:cubicBezTo>
                  <a:cubicBezTo>
                    <a:pt x="3292" y="6613"/>
                    <a:pt x="3257" y="6588"/>
                    <a:pt x="3243" y="6585"/>
                  </a:cubicBezTo>
                  <a:cubicBezTo>
                    <a:pt x="3242" y="6585"/>
                    <a:pt x="3241" y="6584"/>
                    <a:pt x="3240" y="6584"/>
                  </a:cubicBezTo>
                  <a:cubicBezTo>
                    <a:pt x="3225" y="6584"/>
                    <a:pt x="3218" y="6603"/>
                    <a:pt x="3197" y="6612"/>
                  </a:cubicBezTo>
                  <a:cubicBezTo>
                    <a:pt x="3172" y="6621"/>
                    <a:pt x="3143" y="6717"/>
                    <a:pt x="3143" y="6735"/>
                  </a:cubicBezTo>
                  <a:cubicBezTo>
                    <a:pt x="3143" y="6754"/>
                    <a:pt x="3121" y="6777"/>
                    <a:pt x="3099" y="6786"/>
                  </a:cubicBezTo>
                  <a:cubicBezTo>
                    <a:pt x="3077" y="6796"/>
                    <a:pt x="3001" y="6821"/>
                    <a:pt x="2975" y="6840"/>
                  </a:cubicBezTo>
                  <a:cubicBezTo>
                    <a:pt x="2950" y="6856"/>
                    <a:pt x="2869" y="6862"/>
                    <a:pt x="2800" y="6869"/>
                  </a:cubicBezTo>
                  <a:cubicBezTo>
                    <a:pt x="2732" y="6873"/>
                    <a:pt x="2714" y="6971"/>
                    <a:pt x="2732" y="6997"/>
                  </a:cubicBezTo>
                  <a:cubicBezTo>
                    <a:pt x="2749" y="7022"/>
                    <a:pt x="2882" y="7070"/>
                    <a:pt x="2942" y="7079"/>
                  </a:cubicBezTo>
                  <a:cubicBezTo>
                    <a:pt x="2975" y="7084"/>
                    <a:pt x="3039" y="7087"/>
                    <a:pt x="3096" y="7087"/>
                  </a:cubicBezTo>
                  <a:cubicBezTo>
                    <a:pt x="3144" y="7087"/>
                    <a:pt x="3187" y="7085"/>
                    <a:pt x="3202" y="7082"/>
                  </a:cubicBezTo>
                  <a:cubicBezTo>
                    <a:pt x="3214" y="7079"/>
                    <a:pt x="3230" y="7078"/>
                    <a:pt x="3246" y="7078"/>
                  </a:cubicBezTo>
                  <a:cubicBezTo>
                    <a:pt x="3277" y="7078"/>
                    <a:pt x="3313" y="7083"/>
                    <a:pt x="3334" y="7096"/>
                  </a:cubicBezTo>
                  <a:cubicBezTo>
                    <a:pt x="3362" y="7117"/>
                    <a:pt x="3428" y="7137"/>
                    <a:pt x="3513" y="7137"/>
                  </a:cubicBezTo>
                  <a:cubicBezTo>
                    <a:pt x="3519" y="7137"/>
                    <a:pt x="3525" y="7137"/>
                    <a:pt x="3530" y="7137"/>
                  </a:cubicBezTo>
                  <a:cubicBezTo>
                    <a:pt x="3625" y="7132"/>
                    <a:pt x="3655" y="7070"/>
                    <a:pt x="3661" y="7042"/>
                  </a:cubicBezTo>
                  <a:cubicBezTo>
                    <a:pt x="3667" y="7015"/>
                    <a:pt x="3609" y="6873"/>
                    <a:pt x="3609" y="6873"/>
                  </a:cubicBezTo>
                  <a:lnTo>
                    <a:pt x="3599" y="6848"/>
                  </a:lnTo>
                  <a:cubicBezTo>
                    <a:pt x="3588" y="6824"/>
                    <a:pt x="3621" y="6742"/>
                    <a:pt x="3622" y="6729"/>
                  </a:cubicBezTo>
                  <a:cubicBezTo>
                    <a:pt x="3625" y="6716"/>
                    <a:pt x="3645" y="6685"/>
                    <a:pt x="3658" y="6678"/>
                  </a:cubicBezTo>
                  <a:cubicBezTo>
                    <a:pt x="3673" y="6671"/>
                    <a:pt x="3657" y="6653"/>
                    <a:pt x="3658" y="6647"/>
                  </a:cubicBezTo>
                  <a:cubicBezTo>
                    <a:pt x="3661" y="6642"/>
                    <a:pt x="3702" y="6620"/>
                    <a:pt x="3747" y="6596"/>
                  </a:cubicBezTo>
                  <a:cubicBezTo>
                    <a:pt x="3792" y="6573"/>
                    <a:pt x="3890" y="6473"/>
                    <a:pt x="3931" y="6385"/>
                  </a:cubicBezTo>
                  <a:cubicBezTo>
                    <a:pt x="3972" y="6298"/>
                    <a:pt x="3980" y="6199"/>
                    <a:pt x="3980" y="6177"/>
                  </a:cubicBezTo>
                  <a:cubicBezTo>
                    <a:pt x="3980" y="6155"/>
                    <a:pt x="4027" y="6071"/>
                    <a:pt x="4033" y="6057"/>
                  </a:cubicBezTo>
                  <a:cubicBezTo>
                    <a:pt x="4036" y="6050"/>
                    <a:pt x="4039" y="6043"/>
                    <a:pt x="4041" y="6043"/>
                  </a:cubicBezTo>
                  <a:cubicBezTo>
                    <a:pt x="4042" y="6043"/>
                    <a:pt x="4043" y="6047"/>
                    <a:pt x="4044" y="6056"/>
                  </a:cubicBezTo>
                  <a:cubicBezTo>
                    <a:pt x="4046" y="6078"/>
                    <a:pt x="4088" y="6130"/>
                    <a:pt x="4109" y="6178"/>
                  </a:cubicBezTo>
                  <a:cubicBezTo>
                    <a:pt x="4130" y="6228"/>
                    <a:pt x="4199" y="6395"/>
                    <a:pt x="4229" y="6464"/>
                  </a:cubicBezTo>
                  <a:cubicBezTo>
                    <a:pt x="4261" y="6532"/>
                    <a:pt x="4257" y="6567"/>
                    <a:pt x="4253" y="6589"/>
                  </a:cubicBezTo>
                  <a:cubicBezTo>
                    <a:pt x="4248" y="6611"/>
                    <a:pt x="4291" y="6612"/>
                    <a:pt x="4291" y="6639"/>
                  </a:cubicBezTo>
                  <a:cubicBezTo>
                    <a:pt x="4291" y="6663"/>
                    <a:pt x="4339" y="6773"/>
                    <a:pt x="4365" y="6803"/>
                  </a:cubicBezTo>
                  <a:cubicBezTo>
                    <a:pt x="4390" y="6835"/>
                    <a:pt x="4400" y="6942"/>
                    <a:pt x="4401" y="6996"/>
                  </a:cubicBezTo>
                  <a:cubicBezTo>
                    <a:pt x="4403" y="7048"/>
                    <a:pt x="4417" y="7146"/>
                    <a:pt x="4422" y="7191"/>
                  </a:cubicBezTo>
                  <a:cubicBezTo>
                    <a:pt x="4425" y="7234"/>
                    <a:pt x="4455" y="7411"/>
                    <a:pt x="4460" y="7438"/>
                  </a:cubicBezTo>
                  <a:cubicBezTo>
                    <a:pt x="4464" y="7465"/>
                    <a:pt x="4464" y="7468"/>
                    <a:pt x="4452" y="7472"/>
                  </a:cubicBezTo>
                  <a:cubicBezTo>
                    <a:pt x="4441" y="7476"/>
                    <a:pt x="4446" y="7510"/>
                    <a:pt x="4446" y="7524"/>
                  </a:cubicBezTo>
                  <a:cubicBezTo>
                    <a:pt x="4446" y="7540"/>
                    <a:pt x="4444" y="7549"/>
                    <a:pt x="4433" y="7568"/>
                  </a:cubicBezTo>
                  <a:cubicBezTo>
                    <a:pt x="4423" y="7584"/>
                    <a:pt x="4422" y="7661"/>
                    <a:pt x="4412" y="7671"/>
                  </a:cubicBezTo>
                  <a:cubicBezTo>
                    <a:pt x="4401" y="7680"/>
                    <a:pt x="4372" y="7718"/>
                    <a:pt x="4349" y="7741"/>
                  </a:cubicBezTo>
                  <a:cubicBezTo>
                    <a:pt x="4326" y="7765"/>
                    <a:pt x="4347" y="7803"/>
                    <a:pt x="4345" y="7832"/>
                  </a:cubicBezTo>
                  <a:cubicBezTo>
                    <a:pt x="4343" y="7861"/>
                    <a:pt x="4289" y="7925"/>
                    <a:pt x="4269" y="7937"/>
                  </a:cubicBezTo>
                  <a:cubicBezTo>
                    <a:pt x="4248" y="7948"/>
                    <a:pt x="4240" y="8036"/>
                    <a:pt x="4240" y="8055"/>
                  </a:cubicBezTo>
                  <a:cubicBezTo>
                    <a:pt x="4240" y="8075"/>
                    <a:pt x="4203" y="8101"/>
                    <a:pt x="4177" y="8136"/>
                  </a:cubicBezTo>
                  <a:cubicBezTo>
                    <a:pt x="4152" y="8171"/>
                    <a:pt x="4075" y="8269"/>
                    <a:pt x="4074" y="8340"/>
                  </a:cubicBezTo>
                  <a:cubicBezTo>
                    <a:pt x="4071" y="8413"/>
                    <a:pt x="4149" y="8458"/>
                    <a:pt x="4253" y="8461"/>
                  </a:cubicBezTo>
                  <a:cubicBezTo>
                    <a:pt x="4256" y="8461"/>
                    <a:pt x="4260" y="8461"/>
                    <a:pt x="4264" y="8461"/>
                  </a:cubicBezTo>
                  <a:cubicBezTo>
                    <a:pt x="4362" y="8461"/>
                    <a:pt x="4434" y="8405"/>
                    <a:pt x="4502" y="8356"/>
                  </a:cubicBezTo>
                  <a:cubicBezTo>
                    <a:pt x="4572" y="8305"/>
                    <a:pt x="4639" y="8129"/>
                    <a:pt x="4649" y="8106"/>
                  </a:cubicBezTo>
                  <a:cubicBezTo>
                    <a:pt x="4661" y="8084"/>
                    <a:pt x="4680" y="8039"/>
                    <a:pt x="4736" y="7996"/>
                  </a:cubicBezTo>
                  <a:cubicBezTo>
                    <a:pt x="4793" y="7956"/>
                    <a:pt x="4862" y="7867"/>
                    <a:pt x="4865" y="7775"/>
                  </a:cubicBezTo>
                  <a:cubicBezTo>
                    <a:pt x="4866" y="7682"/>
                    <a:pt x="4745" y="7638"/>
                    <a:pt x="4739" y="7638"/>
                  </a:cubicBezTo>
                  <a:cubicBezTo>
                    <a:pt x="4733" y="7638"/>
                    <a:pt x="4704" y="7632"/>
                    <a:pt x="4713" y="7618"/>
                  </a:cubicBezTo>
                  <a:cubicBezTo>
                    <a:pt x="4723" y="7604"/>
                    <a:pt x="4716" y="7571"/>
                    <a:pt x="4717" y="7548"/>
                  </a:cubicBezTo>
                  <a:cubicBezTo>
                    <a:pt x="4719" y="7524"/>
                    <a:pt x="4731" y="7513"/>
                    <a:pt x="4739" y="7501"/>
                  </a:cubicBezTo>
                  <a:cubicBezTo>
                    <a:pt x="4749" y="7489"/>
                    <a:pt x="4731" y="7469"/>
                    <a:pt x="4731" y="7469"/>
                  </a:cubicBezTo>
                  <a:cubicBezTo>
                    <a:pt x="4731" y="7469"/>
                    <a:pt x="4732" y="7452"/>
                    <a:pt x="4747" y="7417"/>
                  </a:cubicBezTo>
                  <a:cubicBezTo>
                    <a:pt x="4763" y="7382"/>
                    <a:pt x="4809" y="7189"/>
                    <a:pt x="4835" y="7089"/>
                  </a:cubicBezTo>
                  <a:cubicBezTo>
                    <a:pt x="4860" y="6987"/>
                    <a:pt x="4841" y="6940"/>
                    <a:pt x="4818" y="6883"/>
                  </a:cubicBezTo>
                  <a:cubicBezTo>
                    <a:pt x="4795" y="6827"/>
                    <a:pt x="4719" y="6576"/>
                    <a:pt x="4712" y="6535"/>
                  </a:cubicBezTo>
                  <a:cubicBezTo>
                    <a:pt x="4704" y="6494"/>
                    <a:pt x="4709" y="6449"/>
                    <a:pt x="4712" y="6432"/>
                  </a:cubicBezTo>
                  <a:cubicBezTo>
                    <a:pt x="4716" y="6414"/>
                    <a:pt x="4745" y="6363"/>
                    <a:pt x="4774" y="6308"/>
                  </a:cubicBezTo>
                  <a:cubicBezTo>
                    <a:pt x="4803" y="6254"/>
                    <a:pt x="4809" y="6030"/>
                    <a:pt x="4833" y="5983"/>
                  </a:cubicBezTo>
                  <a:cubicBezTo>
                    <a:pt x="4857" y="5937"/>
                    <a:pt x="4793" y="5769"/>
                    <a:pt x="4790" y="5762"/>
                  </a:cubicBezTo>
                  <a:cubicBezTo>
                    <a:pt x="4789" y="5756"/>
                    <a:pt x="4768" y="5743"/>
                    <a:pt x="4789" y="5712"/>
                  </a:cubicBezTo>
                  <a:cubicBezTo>
                    <a:pt x="4808" y="5680"/>
                    <a:pt x="4824" y="5635"/>
                    <a:pt x="4818" y="5616"/>
                  </a:cubicBezTo>
                  <a:cubicBezTo>
                    <a:pt x="4812" y="5596"/>
                    <a:pt x="4822" y="5583"/>
                    <a:pt x="4844" y="5571"/>
                  </a:cubicBezTo>
                  <a:cubicBezTo>
                    <a:pt x="4866" y="5559"/>
                    <a:pt x="4872" y="5492"/>
                    <a:pt x="4900" y="5357"/>
                  </a:cubicBezTo>
                  <a:cubicBezTo>
                    <a:pt x="4926" y="5218"/>
                    <a:pt x="4857" y="5060"/>
                    <a:pt x="4856" y="4988"/>
                  </a:cubicBezTo>
                  <a:cubicBezTo>
                    <a:pt x="4853" y="4918"/>
                    <a:pt x="4792" y="4831"/>
                    <a:pt x="4757" y="4760"/>
                  </a:cubicBezTo>
                  <a:cubicBezTo>
                    <a:pt x="4722" y="4690"/>
                    <a:pt x="4637" y="4643"/>
                    <a:pt x="4631" y="4640"/>
                  </a:cubicBezTo>
                  <a:cubicBezTo>
                    <a:pt x="4624" y="4639"/>
                    <a:pt x="4620" y="4576"/>
                    <a:pt x="4637" y="4573"/>
                  </a:cubicBezTo>
                  <a:cubicBezTo>
                    <a:pt x="4653" y="4569"/>
                    <a:pt x="4731" y="4499"/>
                    <a:pt x="4765" y="4446"/>
                  </a:cubicBezTo>
                  <a:cubicBezTo>
                    <a:pt x="4800" y="4394"/>
                    <a:pt x="4704" y="4327"/>
                    <a:pt x="4697" y="4318"/>
                  </a:cubicBezTo>
                  <a:cubicBezTo>
                    <a:pt x="4690" y="4311"/>
                    <a:pt x="4678" y="4280"/>
                    <a:pt x="4685" y="4237"/>
                  </a:cubicBezTo>
                  <a:cubicBezTo>
                    <a:pt x="4694" y="4194"/>
                    <a:pt x="4637" y="4154"/>
                    <a:pt x="4637" y="4138"/>
                  </a:cubicBezTo>
                  <a:cubicBezTo>
                    <a:pt x="4637" y="4122"/>
                    <a:pt x="4662" y="3982"/>
                    <a:pt x="4672" y="3904"/>
                  </a:cubicBezTo>
                  <a:cubicBezTo>
                    <a:pt x="4681" y="3829"/>
                    <a:pt x="4633" y="3766"/>
                    <a:pt x="4633" y="3766"/>
                  </a:cubicBezTo>
                  <a:cubicBezTo>
                    <a:pt x="4633" y="3766"/>
                    <a:pt x="4627" y="3724"/>
                    <a:pt x="4639" y="3692"/>
                  </a:cubicBezTo>
                  <a:cubicBezTo>
                    <a:pt x="4650" y="3661"/>
                    <a:pt x="4661" y="3542"/>
                    <a:pt x="4662" y="3504"/>
                  </a:cubicBezTo>
                  <a:cubicBezTo>
                    <a:pt x="4665" y="3467"/>
                    <a:pt x="4562" y="3317"/>
                    <a:pt x="4547" y="3317"/>
                  </a:cubicBezTo>
                  <a:cubicBezTo>
                    <a:pt x="4531" y="3317"/>
                    <a:pt x="4500" y="3243"/>
                    <a:pt x="4496" y="3199"/>
                  </a:cubicBezTo>
                  <a:cubicBezTo>
                    <a:pt x="4492" y="3157"/>
                    <a:pt x="4398" y="3068"/>
                    <a:pt x="4377" y="3042"/>
                  </a:cubicBezTo>
                  <a:cubicBezTo>
                    <a:pt x="4355" y="3014"/>
                    <a:pt x="4259" y="2876"/>
                    <a:pt x="4259" y="2876"/>
                  </a:cubicBezTo>
                  <a:cubicBezTo>
                    <a:pt x="4259" y="2876"/>
                    <a:pt x="4261" y="2857"/>
                    <a:pt x="4288" y="2835"/>
                  </a:cubicBezTo>
                  <a:cubicBezTo>
                    <a:pt x="4312" y="2812"/>
                    <a:pt x="4337" y="2700"/>
                    <a:pt x="4346" y="2612"/>
                  </a:cubicBezTo>
                  <a:cubicBezTo>
                    <a:pt x="4353" y="2525"/>
                    <a:pt x="4331" y="2449"/>
                    <a:pt x="4183" y="2334"/>
                  </a:cubicBezTo>
                  <a:cubicBezTo>
                    <a:pt x="4103" y="2273"/>
                    <a:pt x="4001" y="2257"/>
                    <a:pt x="3917" y="2257"/>
                  </a:cubicBezTo>
                  <a:cubicBezTo>
                    <a:pt x="3844" y="2257"/>
                    <a:pt x="3785" y="2269"/>
                    <a:pt x="3768" y="2273"/>
                  </a:cubicBezTo>
                  <a:cubicBezTo>
                    <a:pt x="3728" y="2283"/>
                    <a:pt x="3740" y="2324"/>
                    <a:pt x="3717" y="2344"/>
                  </a:cubicBezTo>
                  <a:cubicBezTo>
                    <a:pt x="3693" y="2363"/>
                    <a:pt x="3674" y="2384"/>
                    <a:pt x="3651" y="2414"/>
                  </a:cubicBezTo>
                  <a:cubicBezTo>
                    <a:pt x="3626" y="2446"/>
                    <a:pt x="3619" y="2470"/>
                    <a:pt x="3618" y="2483"/>
                  </a:cubicBezTo>
                  <a:cubicBezTo>
                    <a:pt x="3615" y="2496"/>
                    <a:pt x="3570" y="2510"/>
                    <a:pt x="3539" y="2522"/>
                  </a:cubicBezTo>
                  <a:cubicBezTo>
                    <a:pt x="3516" y="2531"/>
                    <a:pt x="3509" y="2547"/>
                    <a:pt x="3496" y="2547"/>
                  </a:cubicBezTo>
                  <a:cubicBezTo>
                    <a:pt x="3492" y="2547"/>
                    <a:pt x="3488" y="2545"/>
                    <a:pt x="3482" y="2541"/>
                  </a:cubicBezTo>
                  <a:cubicBezTo>
                    <a:pt x="3459" y="2525"/>
                    <a:pt x="3383" y="2493"/>
                    <a:pt x="3367" y="2483"/>
                  </a:cubicBezTo>
                  <a:cubicBezTo>
                    <a:pt x="3352" y="2473"/>
                    <a:pt x="3309" y="2420"/>
                    <a:pt x="3248" y="2368"/>
                  </a:cubicBezTo>
                  <a:cubicBezTo>
                    <a:pt x="3188" y="2315"/>
                    <a:pt x="3039" y="2226"/>
                    <a:pt x="3031" y="2215"/>
                  </a:cubicBezTo>
                  <a:cubicBezTo>
                    <a:pt x="3019" y="2205"/>
                    <a:pt x="2966" y="2121"/>
                    <a:pt x="2927" y="2056"/>
                  </a:cubicBezTo>
                  <a:cubicBezTo>
                    <a:pt x="2889" y="1989"/>
                    <a:pt x="2690" y="1843"/>
                    <a:pt x="2650" y="1818"/>
                  </a:cubicBezTo>
                  <a:cubicBezTo>
                    <a:pt x="2611" y="1794"/>
                    <a:pt x="2409" y="1609"/>
                    <a:pt x="2365" y="1568"/>
                  </a:cubicBezTo>
                  <a:cubicBezTo>
                    <a:pt x="2323" y="1527"/>
                    <a:pt x="2242" y="1444"/>
                    <a:pt x="2222" y="1444"/>
                  </a:cubicBezTo>
                  <a:cubicBezTo>
                    <a:pt x="2203" y="1444"/>
                    <a:pt x="2186" y="1405"/>
                    <a:pt x="2178" y="1373"/>
                  </a:cubicBezTo>
                  <a:cubicBezTo>
                    <a:pt x="2170" y="1342"/>
                    <a:pt x="2094" y="1188"/>
                    <a:pt x="2087" y="1182"/>
                  </a:cubicBezTo>
                  <a:cubicBezTo>
                    <a:pt x="2078" y="1176"/>
                    <a:pt x="2082" y="1022"/>
                    <a:pt x="2082" y="1003"/>
                  </a:cubicBezTo>
                  <a:cubicBezTo>
                    <a:pt x="2082" y="991"/>
                    <a:pt x="2084" y="971"/>
                    <a:pt x="2087" y="947"/>
                  </a:cubicBezTo>
                  <a:cubicBezTo>
                    <a:pt x="2202" y="848"/>
                    <a:pt x="2275" y="703"/>
                    <a:pt x="2275" y="538"/>
                  </a:cubicBezTo>
                  <a:cubicBezTo>
                    <a:pt x="2275" y="241"/>
                    <a:pt x="2034" y="1"/>
                    <a:pt x="1737"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621" name="Google Shape;621;p46"/>
            <p:cNvSpPr/>
            <p:nvPr/>
          </p:nvSpPr>
          <p:spPr>
            <a:xfrm>
              <a:off x="2085300" y="539500"/>
              <a:ext cx="260700" cy="260700"/>
            </a:xfrm>
            <a:prstGeom prst="ellipse">
              <a:avLst/>
            </a:prstGeom>
            <a:solidFill>
              <a:schemeClr val="dk2"/>
            </a:solidFill>
            <a:ln>
              <a:noFill/>
            </a:ln>
          </p:spPr>
          <p:txBody>
            <a:bodyPr spcFirstLastPara="1" wrap="square" lIns="121900" tIns="121900" rIns="121900" bIns="121900" anchor="ctr" anchorCtr="0">
              <a:noAutofit/>
            </a:bodyPr>
            <a:lstStyle/>
            <a:p>
              <a:endParaRPr sz="1867"/>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CE952-04F6-4659-B624-591C34F9D6F5}"/>
              </a:ext>
            </a:extLst>
          </p:cNvPr>
          <p:cNvSpPr>
            <a:spLocks noGrp="1"/>
          </p:cNvSpPr>
          <p:nvPr>
            <p:ph type="title"/>
          </p:nvPr>
        </p:nvSpPr>
        <p:spPr/>
        <p:txBody>
          <a:bodyPr/>
          <a:lstStyle/>
          <a:p>
            <a:r>
              <a:rPr lang="en-IN" sz="3600" dirty="0"/>
              <a:t>Dataset Description</a:t>
            </a:r>
          </a:p>
        </p:txBody>
      </p:sp>
      <p:sp>
        <p:nvSpPr>
          <p:cNvPr id="3" name="Subtitle 2">
            <a:extLst>
              <a:ext uri="{FF2B5EF4-FFF2-40B4-BE49-F238E27FC236}">
                <a16:creationId xmlns:a16="http://schemas.microsoft.com/office/drawing/2014/main" id="{C6C181EC-F093-4F97-8E56-3792F2E7F424}"/>
              </a:ext>
            </a:extLst>
          </p:cNvPr>
          <p:cNvSpPr>
            <a:spLocks noGrp="1"/>
          </p:cNvSpPr>
          <p:nvPr>
            <p:ph type="subTitle" idx="1"/>
          </p:nvPr>
        </p:nvSpPr>
        <p:spPr/>
        <p:txBody>
          <a:bodyPr/>
          <a:lstStyle/>
          <a:p>
            <a:pPr>
              <a:buFont typeface="Wingdings" panose="05000000000000000000" pitchFamily="2" charset="2"/>
              <a:buChar char="Ø"/>
            </a:pPr>
            <a:r>
              <a:rPr lang="en-US" sz="2400" dirty="0"/>
              <a:t>This data contains the location and circumstances of every field goal attempted by Kobe Bryant took during his 20-year career.</a:t>
            </a:r>
          </a:p>
          <a:p>
            <a:pPr>
              <a:buFont typeface="Wingdings" panose="05000000000000000000" pitchFamily="2" charset="2"/>
              <a:buChar char="Ø"/>
            </a:pPr>
            <a:r>
              <a:rPr lang="en-IN" sz="2400" dirty="0"/>
              <a:t>This dataset contains 30697 entries of which 5000 observations of our target variable are missing, and there are 25 features of which most of them are categorical.</a:t>
            </a:r>
          </a:p>
          <a:p>
            <a:pPr>
              <a:buFont typeface="Wingdings" panose="05000000000000000000" pitchFamily="2" charset="2"/>
              <a:buChar char="Ø"/>
            </a:pPr>
            <a:r>
              <a:rPr lang="en-IN" sz="2400" dirty="0"/>
              <a:t>Source: </a:t>
            </a:r>
            <a:r>
              <a:rPr lang="en-IN" sz="2400" dirty="0">
                <a:hlinkClick r:id="rId2"/>
              </a:rPr>
              <a:t>https://www.kaggle.com/c/kobe-bryant-shot-selection/data</a:t>
            </a:r>
            <a:endParaRPr lang="en-IN" sz="2400" dirty="0"/>
          </a:p>
          <a:p>
            <a:pPr>
              <a:buFont typeface="Wingdings" panose="05000000000000000000" pitchFamily="2" charset="2"/>
              <a:buChar char="Ø"/>
            </a:pPr>
            <a:r>
              <a:rPr lang="en-IN" sz="2400" dirty="0"/>
              <a:t>Target variable : </a:t>
            </a:r>
            <a:r>
              <a:rPr lang="en-IN" sz="2400" dirty="0" err="1"/>
              <a:t>shot_made_flag</a:t>
            </a:r>
            <a:endParaRPr lang="en-IN" sz="2400" dirty="0"/>
          </a:p>
          <a:p>
            <a:pPr>
              <a:buFont typeface="Wingdings" panose="05000000000000000000" pitchFamily="2" charset="2"/>
              <a:buChar char="Ø"/>
            </a:pPr>
            <a:r>
              <a:rPr lang="en-IN" sz="2400" dirty="0"/>
              <a:t>This dataset contains only Field Goals(2,3 pointers), it does not contain </a:t>
            </a:r>
            <a:r>
              <a:rPr lang="en-IN" sz="2400" dirty="0" err="1"/>
              <a:t>kobe’s</a:t>
            </a:r>
            <a:r>
              <a:rPr lang="en-IN" sz="2400" dirty="0"/>
              <a:t> points from rebounds, assists, free throws.</a:t>
            </a:r>
          </a:p>
          <a:p>
            <a:pPr>
              <a:buFont typeface="Wingdings" panose="05000000000000000000" pitchFamily="2" charset="2"/>
              <a:buChar char="Ø"/>
            </a:pPr>
            <a:endParaRPr lang="en-IN" sz="2400" dirty="0"/>
          </a:p>
        </p:txBody>
      </p:sp>
    </p:spTree>
    <p:extLst>
      <p:ext uri="{BB962C8B-B14F-4D97-AF65-F5344CB8AC3E}">
        <p14:creationId xmlns:p14="http://schemas.microsoft.com/office/powerpoint/2010/main" val="24726303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F853F-C73B-44C4-83E1-5932A28F62AD}"/>
              </a:ext>
            </a:extLst>
          </p:cNvPr>
          <p:cNvSpPr>
            <a:spLocks noGrp="1"/>
          </p:cNvSpPr>
          <p:nvPr>
            <p:ph type="title"/>
          </p:nvPr>
        </p:nvSpPr>
        <p:spPr>
          <a:xfrm>
            <a:off x="749423" y="89918"/>
            <a:ext cx="10515600" cy="815604"/>
          </a:xfrm>
        </p:spPr>
        <p:txBody>
          <a:bodyPr>
            <a:normAutofit/>
          </a:bodyPr>
          <a:lstStyle/>
          <a:p>
            <a:r>
              <a:rPr lang="en-IN" sz="2800" b="1" dirty="0"/>
              <a:t>Results – random forest vs MLP</a:t>
            </a:r>
          </a:p>
        </p:txBody>
      </p:sp>
      <p:pic>
        <p:nvPicPr>
          <p:cNvPr id="5" name="Content Placeholder 4">
            <a:extLst>
              <a:ext uri="{FF2B5EF4-FFF2-40B4-BE49-F238E27FC236}">
                <a16:creationId xmlns:a16="http://schemas.microsoft.com/office/drawing/2014/main" id="{B34B5190-C0C8-4238-83A2-13FF308CBF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492" y="1116198"/>
            <a:ext cx="10806227" cy="2106395"/>
          </a:xfrm>
        </p:spPr>
      </p:pic>
      <p:pic>
        <p:nvPicPr>
          <p:cNvPr id="7" name="Picture 6">
            <a:extLst>
              <a:ext uri="{FF2B5EF4-FFF2-40B4-BE49-F238E27FC236}">
                <a16:creationId xmlns:a16="http://schemas.microsoft.com/office/drawing/2014/main" id="{07AB8E31-7F78-4A25-B2FB-0B0E4DADE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491" y="3428999"/>
            <a:ext cx="10806227" cy="2234954"/>
          </a:xfrm>
          <a:prstGeom prst="rect">
            <a:avLst/>
          </a:prstGeom>
        </p:spPr>
      </p:pic>
    </p:spTree>
    <p:extLst>
      <p:ext uri="{BB962C8B-B14F-4D97-AF65-F5344CB8AC3E}">
        <p14:creationId xmlns:p14="http://schemas.microsoft.com/office/powerpoint/2010/main" val="23945714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D5687-33CB-4161-87DF-A476F9E19C7B}"/>
              </a:ext>
            </a:extLst>
          </p:cNvPr>
          <p:cNvSpPr>
            <a:spLocks noGrp="1"/>
          </p:cNvSpPr>
          <p:nvPr>
            <p:ph type="title"/>
          </p:nvPr>
        </p:nvSpPr>
        <p:spPr>
          <a:xfrm>
            <a:off x="669524" y="107673"/>
            <a:ext cx="10515600" cy="646929"/>
          </a:xfrm>
        </p:spPr>
        <p:txBody>
          <a:bodyPr>
            <a:normAutofit/>
          </a:bodyPr>
          <a:lstStyle/>
          <a:p>
            <a:r>
              <a:rPr lang="en-IN" sz="2800" b="1" dirty="0"/>
              <a:t>Results – parameter changes in MLP</a:t>
            </a:r>
          </a:p>
        </p:txBody>
      </p:sp>
      <p:pic>
        <p:nvPicPr>
          <p:cNvPr id="5" name="Content Placeholder 4">
            <a:extLst>
              <a:ext uri="{FF2B5EF4-FFF2-40B4-BE49-F238E27FC236}">
                <a16:creationId xmlns:a16="http://schemas.microsoft.com/office/drawing/2014/main" id="{A793425D-4F24-41AF-8ABD-7A2B263797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4085" y="892592"/>
            <a:ext cx="11505996" cy="5668006"/>
          </a:xfrm>
        </p:spPr>
      </p:pic>
    </p:spTree>
    <p:extLst>
      <p:ext uri="{BB962C8B-B14F-4D97-AF65-F5344CB8AC3E}">
        <p14:creationId xmlns:p14="http://schemas.microsoft.com/office/powerpoint/2010/main" val="39249829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CD4D1-FD03-43B0-816A-17452FBB3A17}"/>
              </a:ext>
            </a:extLst>
          </p:cNvPr>
          <p:cNvSpPr>
            <a:spLocks noGrp="1"/>
          </p:cNvSpPr>
          <p:nvPr>
            <p:ph type="title"/>
          </p:nvPr>
        </p:nvSpPr>
        <p:spPr>
          <a:xfrm>
            <a:off x="705035" y="276348"/>
            <a:ext cx="10515600" cy="602541"/>
          </a:xfrm>
        </p:spPr>
        <p:txBody>
          <a:bodyPr>
            <a:normAutofit fontScale="90000"/>
          </a:bodyPr>
          <a:lstStyle/>
          <a:p>
            <a:r>
              <a:rPr lang="en-IN" sz="2800" b="1" dirty="0"/>
              <a:t>Results – parameter changes in MLP</a:t>
            </a:r>
            <a:endParaRPr lang="en-IN" sz="2800" dirty="0"/>
          </a:p>
        </p:txBody>
      </p:sp>
      <p:pic>
        <p:nvPicPr>
          <p:cNvPr id="5" name="Content Placeholder 4">
            <a:extLst>
              <a:ext uri="{FF2B5EF4-FFF2-40B4-BE49-F238E27FC236}">
                <a16:creationId xmlns:a16="http://schemas.microsoft.com/office/drawing/2014/main" id="{5C3D3FAC-B002-4D9A-B8CA-7E3E242035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1841" y="1021569"/>
            <a:ext cx="11613900" cy="5471305"/>
          </a:xfrm>
        </p:spPr>
      </p:pic>
    </p:spTree>
    <p:extLst>
      <p:ext uri="{BB962C8B-B14F-4D97-AF65-F5344CB8AC3E}">
        <p14:creationId xmlns:p14="http://schemas.microsoft.com/office/powerpoint/2010/main" val="7526065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CE952-04F6-4659-B624-591C34F9D6F5}"/>
              </a:ext>
            </a:extLst>
          </p:cNvPr>
          <p:cNvSpPr>
            <a:spLocks noGrp="1"/>
          </p:cNvSpPr>
          <p:nvPr>
            <p:ph type="title"/>
          </p:nvPr>
        </p:nvSpPr>
        <p:spPr>
          <a:xfrm>
            <a:off x="950967" y="248817"/>
            <a:ext cx="10290000" cy="637600"/>
          </a:xfrm>
        </p:spPr>
        <p:txBody>
          <a:bodyPr/>
          <a:lstStyle/>
          <a:p>
            <a:r>
              <a:rPr lang="en-IN" sz="4000" dirty="0"/>
              <a:t>Conclusion </a:t>
            </a:r>
          </a:p>
        </p:txBody>
      </p:sp>
      <p:sp>
        <p:nvSpPr>
          <p:cNvPr id="3" name="Subtitle 2">
            <a:extLst>
              <a:ext uri="{FF2B5EF4-FFF2-40B4-BE49-F238E27FC236}">
                <a16:creationId xmlns:a16="http://schemas.microsoft.com/office/drawing/2014/main" id="{C6C181EC-F093-4F97-8E56-3792F2E7F424}"/>
              </a:ext>
            </a:extLst>
          </p:cNvPr>
          <p:cNvSpPr>
            <a:spLocks noGrp="1"/>
          </p:cNvSpPr>
          <p:nvPr>
            <p:ph type="subTitle" idx="1"/>
          </p:nvPr>
        </p:nvSpPr>
        <p:spPr>
          <a:xfrm>
            <a:off x="950967" y="1020932"/>
            <a:ext cx="10290000" cy="5111635"/>
          </a:xfrm>
        </p:spPr>
        <p:txBody>
          <a:bodyPr/>
          <a:lstStyle/>
          <a:p>
            <a:pPr>
              <a:buFont typeface="Wingdings" panose="05000000000000000000" pitchFamily="2" charset="2"/>
              <a:buChar char="Ø"/>
            </a:pPr>
            <a:r>
              <a:rPr lang="en-IN" sz="1800" dirty="0"/>
              <a:t>Though our goal our project is to predict all the </a:t>
            </a:r>
            <a:r>
              <a:rPr lang="en-IN" sz="1800" dirty="0" err="1"/>
              <a:t>shot_made_flag</a:t>
            </a:r>
            <a:r>
              <a:rPr lang="en-IN" sz="1800" dirty="0"/>
              <a:t> variable, but our focus is on the shots which are successful.</a:t>
            </a:r>
          </a:p>
          <a:p>
            <a:pPr>
              <a:buFont typeface="Wingdings" panose="05000000000000000000" pitchFamily="2" charset="2"/>
              <a:buChar char="Ø"/>
            </a:pPr>
            <a:r>
              <a:rPr lang="en-IN" sz="1800" dirty="0"/>
              <a:t>By comparing random forest and MLP model, we can observe that precision, accuracy is higher in MLP but the f1-score and true positives is much higher in random forest model. So random forest model is better at predicting the successful shots.</a:t>
            </a:r>
          </a:p>
          <a:p>
            <a:pPr>
              <a:buFont typeface="Wingdings" panose="05000000000000000000" pitchFamily="2" charset="2"/>
              <a:buChar char="Ø"/>
            </a:pPr>
            <a:r>
              <a:rPr lang="en-IN" sz="1800" dirty="0"/>
              <a:t>The MLP model with default parameters has fairly good results compared to all the MLP models, this model has f1-score of 0.53 and TPs of 1217.</a:t>
            </a:r>
          </a:p>
          <a:p>
            <a:pPr>
              <a:buFont typeface="Wingdings" panose="05000000000000000000" pitchFamily="2" charset="2"/>
              <a:buChar char="Ø"/>
            </a:pPr>
            <a:r>
              <a:rPr lang="en-IN" sz="1800" dirty="0"/>
              <a:t>As we increase the number of hidden layers from default to 4 layers, the f1-score increased and TPs first </a:t>
            </a:r>
            <a:r>
              <a:rPr lang="en-IN" sz="1800" dirty="0" err="1"/>
              <a:t>decresed</a:t>
            </a:r>
            <a:r>
              <a:rPr lang="en-IN" sz="1800" dirty="0"/>
              <a:t> then increased to highest of all MLP models at 1309 for 4 layer model.</a:t>
            </a:r>
          </a:p>
          <a:p>
            <a:pPr>
              <a:buFont typeface="Wingdings" panose="05000000000000000000" pitchFamily="2" charset="2"/>
              <a:buChar char="Ø"/>
            </a:pPr>
            <a:r>
              <a:rPr lang="en-IN" sz="1800" dirty="0"/>
              <a:t>By inclusion of activation=logistic, solver=</a:t>
            </a:r>
            <a:r>
              <a:rPr lang="en-IN" sz="1800" dirty="0" err="1"/>
              <a:t>sgd</a:t>
            </a:r>
            <a:r>
              <a:rPr lang="en-IN" sz="1800" dirty="0"/>
              <a:t> and </a:t>
            </a:r>
            <a:r>
              <a:rPr lang="en-IN" sz="1800" dirty="0" err="1"/>
              <a:t>early_stopping</a:t>
            </a:r>
            <a:r>
              <a:rPr lang="en-IN" sz="1800" dirty="0"/>
              <a:t>=True individually, the performance of the models decreases drastically. Inclusion of momentum=0.95 didn’t change the results of the model.</a:t>
            </a:r>
          </a:p>
          <a:p>
            <a:pPr>
              <a:buFont typeface="Wingdings" panose="05000000000000000000" pitchFamily="2" charset="2"/>
              <a:buChar char="Ø"/>
            </a:pPr>
            <a:r>
              <a:rPr lang="en-IN" sz="1800" dirty="0"/>
              <a:t>The worst model has activation=logistic, solver=</a:t>
            </a:r>
            <a:r>
              <a:rPr lang="en-IN" sz="1800" dirty="0" err="1"/>
              <a:t>sgd</a:t>
            </a:r>
            <a:r>
              <a:rPr lang="en-IN" sz="1800" dirty="0"/>
              <a:t> and </a:t>
            </a:r>
            <a:r>
              <a:rPr lang="en-IN" sz="1800" dirty="0" err="1"/>
              <a:t>early_stopping</a:t>
            </a:r>
            <a:r>
              <a:rPr lang="en-IN" sz="1800" dirty="0"/>
              <a:t>=True and momentum=0.95, where the f1-score,precision,recall and TPs were equal to 0.</a:t>
            </a:r>
          </a:p>
          <a:p>
            <a:pPr>
              <a:buFont typeface="Wingdings" panose="05000000000000000000" pitchFamily="2" charset="2"/>
              <a:buChar char="Ø"/>
            </a:pPr>
            <a:r>
              <a:rPr lang="en-IN" sz="1800" dirty="0"/>
              <a:t>So the most efficient model is 3 hidden layer model as it has better f1-score, TPs than default model, but not better than 4 hidden layer model though it is faster and cost effective than the 4 hidden layer model</a:t>
            </a:r>
          </a:p>
          <a:p>
            <a:pPr>
              <a:buFont typeface="Wingdings" panose="05000000000000000000" pitchFamily="2" charset="2"/>
              <a:buChar char="Ø"/>
            </a:pPr>
            <a:endParaRPr lang="en-IN" sz="1800" dirty="0"/>
          </a:p>
        </p:txBody>
      </p:sp>
    </p:spTree>
    <p:extLst>
      <p:ext uri="{BB962C8B-B14F-4D97-AF65-F5344CB8AC3E}">
        <p14:creationId xmlns:p14="http://schemas.microsoft.com/office/powerpoint/2010/main" val="19368900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98EAE-0309-4CC2-B724-C480757F8C6C}"/>
              </a:ext>
            </a:extLst>
          </p:cNvPr>
          <p:cNvSpPr>
            <a:spLocks noGrp="1"/>
          </p:cNvSpPr>
          <p:nvPr>
            <p:ph type="title"/>
          </p:nvPr>
        </p:nvSpPr>
        <p:spPr>
          <a:xfrm>
            <a:off x="950967" y="2791400"/>
            <a:ext cx="10290000" cy="637600"/>
          </a:xfrm>
        </p:spPr>
        <p:txBody>
          <a:bodyPr/>
          <a:lstStyle/>
          <a:p>
            <a:r>
              <a:rPr lang="en-IN" sz="5400" u="sng" dirty="0"/>
              <a:t>ANY QUESTIONS?</a:t>
            </a:r>
          </a:p>
        </p:txBody>
      </p:sp>
      <p:sp>
        <p:nvSpPr>
          <p:cNvPr id="3" name="Subtitle 2">
            <a:extLst>
              <a:ext uri="{FF2B5EF4-FFF2-40B4-BE49-F238E27FC236}">
                <a16:creationId xmlns:a16="http://schemas.microsoft.com/office/drawing/2014/main" id="{0341856F-059F-408A-A9E8-7B6F4D55AACD}"/>
              </a:ext>
            </a:extLst>
          </p:cNvPr>
          <p:cNvSpPr>
            <a:spLocks noGrp="1"/>
          </p:cNvSpPr>
          <p:nvPr>
            <p:ph type="subTitle" idx="1"/>
          </p:nvPr>
        </p:nvSpPr>
        <p:spPr>
          <a:xfrm>
            <a:off x="950967" y="4687409"/>
            <a:ext cx="10290000" cy="861135"/>
          </a:xfrm>
        </p:spPr>
        <p:txBody>
          <a:bodyPr/>
          <a:lstStyle/>
          <a:p>
            <a:pPr algn="ctr"/>
            <a:r>
              <a:rPr lang="en-US" sz="1800" dirty="0" err="1"/>
              <a:t>Github</a:t>
            </a:r>
            <a:r>
              <a:rPr lang="en-US" sz="1800" dirty="0"/>
              <a:t> Link : </a:t>
            </a:r>
            <a:r>
              <a:rPr lang="en-US" sz="1800" dirty="0">
                <a:hlinkClick r:id="rId2"/>
              </a:rPr>
              <a:t>https://github.com/dparmar16/DATS_6202_Final_Project_Group4</a:t>
            </a:r>
            <a:endParaRPr lang="en-US" sz="1800" dirty="0"/>
          </a:p>
          <a:p>
            <a:endParaRPr lang="en-IN" sz="1800" dirty="0"/>
          </a:p>
        </p:txBody>
      </p:sp>
    </p:spTree>
    <p:extLst>
      <p:ext uri="{BB962C8B-B14F-4D97-AF65-F5344CB8AC3E}">
        <p14:creationId xmlns:p14="http://schemas.microsoft.com/office/powerpoint/2010/main" val="2446198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CE952-04F6-4659-B624-591C34F9D6F5}"/>
              </a:ext>
            </a:extLst>
          </p:cNvPr>
          <p:cNvSpPr>
            <a:spLocks noGrp="1"/>
          </p:cNvSpPr>
          <p:nvPr>
            <p:ph type="title"/>
          </p:nvPr>
        </p:nvSpPr>
        <p:spPr/>
        <p:txBody>
          <a:bodyPr/>
          <a:lstStyle/>
          <a:p>
            <a:r>
              <a:rPr lang="en-IN" sz="3600" dirty="0"/>
              <a:t>Data </a:t>
            </a:r>
            <a:r>
              <a:rPr lang="en-IN" sz="3600" dirty="0" err="1"/>
              <a:t>Preprocessing</a:t>
            </a:r>
            <a:endParaRPr lang="en-IN" sz="3600" dirty="0"/>
          </a:p>
        </p:txBody>
      </p:sp>
      <p:sp>
        <p:nvSpPr>
          <p:cNvPr id="3" name="Subtitle 2">
            <a:extLst>
              <a:ext uri="{FF2B5EF4-FFF2-40B4-BE49-F238E27FC236}">
                <a16:creationId xmlns:a16="http://schemas.microsoft.com/office/drawing/2014/main" id="{C6C181EC-F093-4F97-8E56-3792F2E7F424}"/>
              </a:ext>
            </a:extLst>
          </p:cNvPr>
          <p:cNvSpPr>
            <a:spLocks noGrp="1"/>
          </p:cNvSpPr>
          <p:nvPr>
            <p:ph type="subTitle" idx="1"/>
          </p:nvPr>
        </p:nvSpPr>
        <p:spPr/>
        <p:txBody>
          <a:bodyPr/>
          <a:lstStyle/>
          <a:p>
            <a:pPr>
              <a:buFont typeface="Wingdings" panose="05000000000000000000" pitchFamily="2" charset="2"/>
              <a:buChar char="Ø"/>
            </a:pPr>
            <a:r>
              <a:rPr lang="en-IN" sz="2000" dirty="0"/>
              <a:t>Dropped 5000 observations since target variable </a:t>
            </a:r>
            <a:r>
              <a:rPr lang="en-IN" sz="2000" dirty="0" err="1"/>
              <a:t>shot_made_flag</a:t>
            </a:r>
            <a:r>
              <a:rPr lang="en-IN" sz="2000" dirty="0"/>
              <a:t> has 5000 inherent missing values.</a:t>
            </a:r>
          </a:p>
          <a:p>
            <a:pPr>
              <a:buFont typeface="Wingdings" panose="05000000000000000000" pitchFamily="2" charset="2"/>
              <a:buChar char="Ø"/>
            </a:pPr>
            <a:r>
              <a:rPr lang="en-IN" sz="2000" dirty="0"/>
              <a:t> dropped </a:t>
            </a:r>
            <a:r>
              <a:rPr lang="en-IN" sz="2000" dirty="0" err="1"/>
              <a:t>game_event_id</a:t>
            </a:r>
            <a:r>
              <a:rPr lang="en-IN" sz="2000" dirty="0"/>
              <a:t>, </a:t>
            </a:r>
            <a:r>
              <a:rPr lang="en-IN" sz="2000" dirty="0" err="1"/>
              <a:t>game_id</a:t>
            </a:r>
            <a:r>
              <a:rPr lang="en-IN" sz="2000" dirty="0"/>
              <a:t>, </a:t>
            </a:r>
            <a:r>
              <a:rPr lang="en-IN" sz="2000" dirty="0" err="1"/>
              <a:t>lat</a:t>
            </a:r>
            <a:r>
              <a:rPr lang="en-IN" sz="2000" dirty="0"/>
              <a:t>, </a:t>
            </a:r>
            <a:r>
              <a:rPr lang="en-IN" sz="2000" dirty="0" err="1"/>
              <a:t>loc_x</a:t>
            </a:r>
            <a:r>
              <a:rPr lang="en-IN" sz="2000" dirty="0"/>
              <a:t>, </a:t>
            </a:r>
            <a:r>
              <a:rPr lang="en-IN" sz="2000" dirty="0" err="1"/>
              <a:t>loc_y</a:t>
            </a:r>
            <a:r>
              <a:rPr lang="en-IN" sz="2000" dirty="0"/>
              <a:t>, </a:t>
            </a:r>
            <a:r>
              <a:rPr lang="en-IN" sz="2000" dirty="0" err="1"/>
              <a:t>lon</a:t>
            </a:r>
            <a:r>
              <a:rPr lang="en-IN" sz="2000" dirty="0"/>
              <a:t>, </a:t>
            </a:r>
            <a:r>
              <a:rPr lang="en-IN" sz="2000" dirty="0" err="1"/>
              <a:t>minutes_remaining</a:t>
            </a:r>
            <a:r>
              <a:rPr lang="en-IN" sz="2000" dirty="0"/>
              <a:t>, </a:t>
            </a:r>
            <a:r>
              <a:rPr lang="en-IN" sz="2000" dirty="0" err="1"/>
              <a:t>seconds_remaining</a:t>
            </a:r>
            <a:r>
              <a:rPr lang="en-IN" sz="2000" dirty="0"/>
              <a:t>, </a:t>
            </a:r>
            <a:r>
              <a:rPr lang="en-IN" sz="2000" dirty="0" err="1"/>
              <a:t>minutes_remaining</a:t>
            </a:r>
            <a:r>
              <a:rPr lang="en-IN" sz="2000" dirty="0"/>
              <a:t>, </a:t>
            </a:r>
            <a:r>
              <a:rPr lang="en-IN" sz="2000" dirty="0" err="1"/>
              <a:t>team_name</a:t>
            </a:r>
            <a:r>
              <a:rPr lang="en-IN" sz="2000" dirty="0"/>
              <a:t>, </a:t>
            </a:r>
            <a:r>
              <a:rPr lang="en-IN" sz="2000" dirty="0" err="1"/>
              <a:t>team_id</a:t>
            </a:r>
            <a:r>
              <a:rPr lang="en-IN" sz="2000" dirty="0"/>
              <a:t>, </a:t>
            </a:r>
            <a:r>
              <a:rPr lang="en-IN" sz="2000" dirty="0" err="1"/>
              <a:t>game_date</a:t>
            </a:r>
            <a:r>
              <a:rPr lang="en-IN" sz="2000" dirty="0"/>
              <a:t>, </a:t>
            </a:r>
            <a:r>
              <a:rPr lang="en-IN" sz="2000" dirty="0" err="1"/>
              <a:t>game_date</a:t>
            </a:r>
            <a:r>
              <a:rPr lang="en-IN" sz="2000" dirty="0"/>
              <a:t>, matchup, opponent, </a:t>
            </a:r>
            <a:r>
              <a:rPr lang="en-IN" sz="2000" dirty="0" err="1"/>
              <a:t>shot_id</a:t>
            </a:r>
            <a:r>
              <a:rPr lang="en-IN" sz="2000" dirty="0"/>
              <a:t> columns since they have no influence on target variable.</a:t>
            </a:r>
          </a:p>
          <a:p>
            <a:pPr>
              <a:buFont typeface="Wingdings" panose="05000000000000000000" pitchFamily="2" charset="2"/>
              <a:buChar char="Ø"/>
            </a:pPr>
            <a:r>
              <a:rPr lang="en-IN" sz="2000" dirty="0"/>
              <a:t>Label encoder is applied to the features since all the features after dropping above columns are categorical.</a:t>
            </a:r>
          </a:p>
          <a:p>
            <a:pPr>
              <a:buFont typeface="Wingdings" panose="05000000000000000000" pitchFamily="2" charset="2"/>
              <a:buChar char="Ø"/>
            </a:pPr>
            <a:r>
              <a:rPr lang="en-IN" sz="2000" dirty="0" err="1"/>
              <a:t>MinMaxscaler</a:t>
            </a:r>
            <a:r>
              <a:rPr lang="en-IN" sz="2000" dirty="0"/>
              <a:t> is used to scale the values between 0 and 1.</a:t>
            </a:r>
          </a:p>
          <a:p>
            <a:pPr>
              <a:buFont typeface="Wingdings" panose="05000000000000000000" pitchFamily="2" charset="2"/>
              <a:buChar char="Ø"/>
            </a:pPr>
            <a:r>
              <a:rPr lang="en-IN" sz="2000" dirty="0"/>
              <a:t>Change shot distance max to 40 to reduce variable range caused by outliers.</a:t>
            </a:r>
          </a:p>
          <a:p>
            <a:pPr>
              <a:buFont typeface="Wingdings" panose="05000000000000000000" pitchFamily="2" charset="2"/>
              <a:buChar char="Ø"/>
            </a:pPr>
            <a:endParaRPr lang="en-IN" sz="2000" dirty="0"/>
          </a:p>
          <a:p>
            <a:pPr>
              <a:buFont typeface="Wingdings" panose="05000000000000000000" pitchFamily="2" charset="2"/>
              <a:buChar char="Ø"/>
            </a:pPr>
            <a:endParaRPr lang="en-IN" sz="2000" dirty="0"/>
          </a:p>
        </p:txBody>
      </p:sp>
    </p:spTree>
    <p:extLst>
      <p:ext uri="{BB962C8B-B14F-4D97-AF65-F5344CB8AC3E}">
        <p14:creationId xmlns:p14="http://schemas.microsoft.com/office/powerpoint/2010/main" val="35627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6B678-B0C5-4340-A518-09D732F768ED}"/>
              </a:ext>
            </a:extLst>
          </p:cNvPr>
          <p:cNvSpPr>
            <a:spLocks noGrp="1"/>
          </p:cNvSpPr>
          <p:nvPr>
            <p:ph type="title"/>
          </p:nvPr>
        </p:nvSpPr>
        <p:spPr>
          <a:xfrm>
            <a:off x="829322" y="125428"/>
            <a:ext cx="3822577" cy="700195"/>
          </a:xfrm>
        </p:spPr>
        <p:txBody>
          <a:bodyPr/>
          <a:lstStyle/>
          <a:p>
            <a:r>
              <a:rPr lang="en-IN" dirty="0"/>
              <a:t>EDA Analysis</a:t>
            </a:r>
          </a:p>
        </p:txBody>
      </p:sp>
      <p:pic>
        <p:nvPicPr>
          <p:cNvPr id="7" name="Content Placeholder 6">
            <a:extLst>
              <a:ext uri="{FF2B5EF4-FFF2-40B4-BE49-F238E27FC236}">
                <a16:creationId xmlns:a16="http://schemas.microsoft.com/office/drawing/2014/main" id="{696349E4-DAC9-4528-8708-29AB028CC0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24255" y="475525"/>
            <a:ext cx="6767745" cy="5991287"/>
          </a:xfrm>
        </p:spPr>
      </p:pic>
      <p:sp>
        <p:nvSpPr>
          <p:cNvPr id="8" name="TextBox 7">
            <a:extLst>
              <a:ext uri="{FF2B5EF4-FFF2-40B4-BE49-F238E27FC236}">
                <a16:creationId xmlns:a16="http://schemas.microsoft.com/office/drawing/2014/main" id="{2958607E-89DA-4288-BF02-288143BC6F9C}"/>
              </a:ext>
            </a:extLst>
          </p:cNvPr>
          <p:cNvSpPr txBox="1"/>
          <p:nvPr/>
        </p:nvSpPr>
        <p:spPr>
          <a:xfrm>
            <a:off x="275209" y="3346882"/>
            <a:ext cx="5069148" cy="1477328"/>
          </a:xfrm>
          <a:prstGeom prst="rect">
            <a:avLst/>
          </a:prstGeom>
          <a:noFill/>
        </p:spPr>
        <p:txBody>
          <a:bodyPr wrap="square" rtlCol="0">
            <a:spAutoFit/>
          </a:bodyPr>
          <a:lstStyle/>
          <a:p>
            <a:pPr marL="285750" indent="-285750">
              <a:buFont typeface="Wingdings" panose="05000000000000000000" pitchFamily="2" charset="2"/>
              <a:buChar char="Ø"/>
            </a:pPr>
            <a:r>
              <a:rPr lang="en-IN" sz="1500" dirty="0">
                <a:solidFill>
                  <a:schemeClr val="bg1"/>
                </a:solidFill>
                <a:latin typeface="Dosis" panose="020B0604020202020204" charset="0"/>
              </a:rPr>
              <a:t>This histogram on the right shows top 10 action types that </a:t>
            </a:r>
            <a:r>
              <a:rPr lang="en-IN" sz="1500" dirty="0" err="1">
                <a:solidFill>
                  <a:schemeClr val="bg1"/>
                </a:solidFill>
                <a:latin typeface="Dosis" panose="020B0604020202020204" charset="0"/>
              </a:rPr>
              <a:t>kobe</a:t>
            </a:r>
            <a:r>
              <a:rPr lang="en-IN" sz="1500" dirty="0">
                <a:solidFill>
                  <a:schemeClr val="bg1"/>
                </a:solidFill>
                <a:latin typeface="Dosis" panose="020B0604020202020204" charset="0"/>
              </a:rPr>
              <a:t> used most during his career.</a:t>
            </a:r>
          </a:p>
          <a:p>
            <a:pPr marL="285750" indent="-285750">
              <a:buFont typeface="Wingdings" panose="05000000000000000000" pitchFamily="2" charset="2"/>
              <a:buChar char="Ø"/>
            </a:pPr>
            <a:r>
              <a:rPr lang="en-IN" sz="1500" dirty="0">
                <a:solidFill>
                  <a:schemeClr val="bg1"/>
                </a:solidFill>
                <a:latin typeface="Dosis" panose="020B0604020202020204" charset="0"/>
              </a:rPr>
              <a:t>We can observe that he uses jump shot the most followed by layup shot.</a:t>
            </a:r>
          </a:p>
          <a:p>
            <a:pPr marL="285750" indent="-285750">
              <a:buFont typeface="Wingdings" panose="05000000000000000000" pitchFamily="2" charset="2"/>
              <a:buChar char="Ø"/>
            </a:pPr>
            <a:r>
              <a:rPr lang="en-IN" sz="1500" dirty="0">
                <a:solidFill>
                  <a:schemeClr val="bg1"/>
                </a:solidFill>
                <a:latin typeface="Dosis" panose="020B0604020202020204" charset="0"/>
              </a:rPr>
              <a:t>We can also observe that FG% is least for </a:t>
            </a:r>
            <a:r>
              <a:rPr lang="en-IN" sz="1500" dirty="0" err="1">
                <a:solidFill>
                  <a:schemeClr val="bg1"/>
                </a:solidFill>
                <a:latin typeface="Dosis" panose="020B0604020202020204" charset="0"/>
              </a:rPr>
              <a:t>jumpshot</a:t>
            </a:r>
            <a:r>
              <a:rPr lang="en-IN" sz="1500" dirty="0">
                <a:solidFill>
                  <a:schemeClr val="bg1"/>
                </a:solidFill>
                <a:latin typeface="Dosis" panose="020B0604020202020204" charset="0"/>
              </a:rPr>
              <a:t> and highest for slam dunk shot.</a:t>
            </a:r>
          </a:p>
        </p:txBody>
      </p:sp>
      <p:sp>
        <p:nvSpPr>
          <p:cNvPr id="12" name="TextBox 11">
            <a:extLst>
              <a:ext uri="{FF2B5EF4-FFF2-40B4-BE49-F238E27FC236}">
                <a16:creationId xmlns:a16="http://schemas.microsoft.com/office/drawing/2014/main" id="{2279AE16-4F7D-4EBE-B6FE-F91E863CFA29}"/>
              </a:ext>
            </a:extLst>
          </p:cNvPr>
          <p:cNvSpPr txBox="1"/>
          <p:nvPr/>
        </p:nvSpPr>
        <p:spPr>
          <a:xfrm>
            <a:off x="372862" y="825623"/>
            <a:ext cx="4971495" cy="2631490"/>
          </a:xfrm>
          <a:prstGeom prst="rect">
            <a:avLst/>
          </a:prstGeom>
          <a:noFill/>
        </p:spPr>
        <p:txBody>
          <a:bodyPr wrap="square" rtlCol="0">
            <a:spAutoFit/>
          </a:bodyPr>
          <a:lstStyle/>
          <a:p>
            <a:pPr marL="285750" indent="-285750">
              <a:buFont typeface="Wingdings" panose="05000000000000000000" pitchFamily="2" charset="2"/>
              <a:buChar char="Ø"/>
            </a:pPr>
            <a:r>
              <a:rPr lang="en-IN" sz="1500" dirty="0">
                <a:solidFill>
                  <a:schemeClr val="bg1"/>
                </a:solidFill>
                <a:latin typeface="Dosis" panose="020B0604020202020204" charset="0"/>
              </a:rPr>
              <a:t>The graphs we are going to see are histograms on one axis arranged in descending order and Field goal% on 2</a:t>
            </a:r>
            <a:r>
              <a:rPr lang="en-IN" sz="1500" baseline="30000" dirty="0">
                <a:solidFill>
                  <a:schemeClr val="bg1"/>
                </a:solidFill>
                <a:latin typeface="Dosis" panose="020B0604020202020204" charset="0"/>
              </a:rPr>
              <a:t>nd</a:t>
            </a:r>
            <a:r>
              <a:rPr lang="en-IN" sz="1500" dirty="0">
                <a:solidFill>
                  <a:schemeClr val="bg1"/>
                </a:solidFill>
                <a:latin typeface="Dosis" panose="020B0604020202020204" charset="0"/>
              </a:rPr>
              <a:t> axis.</a:t>
            </a:r>
          </a:p>
          <a:p>
            <a:pPr marL="285750" indent="-285750">
              <a:buFont typeface="Wingdings" panose="05000000000000000000" pitchFamily="2" charset="2"/>
              <a:buChar char="Ø"/>
            </a:pPr>
            <a:r>
              <a:rPr lang="en-IN" sz="1500" dirty="0">
                <a:solidFill>
                  <a:schemeClr val="bg1"/>
                </a:solidFill>
                <a:latin typeface="Dosis" panose="020B0604020202020204" charset="0"/>
              </a:rPr>
              <a:t>The percentage on top of each bar represents percentage of usage of that particular type in that column</a:t>
            </a:r>
          </a:p>
          <a:p>
            <a:pPr marL="285750" indent="-285750">
              <a:buFont typeface="Wingdings" panose="05000000000000000000" pitchFamily="2" charset="2"/>
              <a:buChar char="Ø"/>
            </a:pPr>
            <a:r>
              <a:rPr lang="en-IN" sz="1500" dirty="0">
                <a:solidFill>
                  <a:schemeClr val="bg1"/>
                </a:solidFill>
                <a:latin typeface="Dosis" panose="020B0604020202020204" charset="0"/>
              </a:rPr>
              <a:t>The line plot represents,</a:t>
            </a:r>
          </a:p>
          <a:p>
            <a:pPr marL="285750" indent="-285750">
              <a:buFont typeface="Wingdings" panose="05000000000000000000" pitchFamily="2" charset="2"/>
              <a:buChar char="Ø"/>
            </a:pPr>
            <a:r>
              <a:rPr lang="en-IN" sz="1500" dirty="0">
                <a:solidFill>
                  <a:schemeClr val="bg1"/>
                </a:solidFill>
                <a:latin typeface="Dosis" panose="020B0604020202020204" charset="0"/>
              </a:rPr>
              <a:t>field goal(FG) % = (no. of successful shots in particular type) / (total no. of attempted shots in that particular type) </a:t>
            </a:r>
          </a:p>
          <a:p>
            <a:pPr marL="285750" indent="-285750">
              <a:buFont typeface="Wingdings" panose="05000000000000000000" pitchFamily="2" charset="2"/>
              <a:buChar char="Ø"/>
            </a:pPr>
            <a:endParaRPr lang="en-IN" sz="1500" dirty="0">
              <a:solidFill>
                <a:schemeClr val="bg1"/>
              </a:solidFill>
              <a:latin typeface="Dosis" panose="020B0604020202020204" charset="0"/>
            </a:endParaRPr>
          </a:p>
        </p:txBody>
      </p:sp>
      <p:grpSp>
        <p:nvGrpSpPr>
          <p:cNvPr id="6" name="Google Shape;1281;p60">
            <a:extLst>
              <a:ext uri="{FF2B5EF4-FFF2-40B4-BE49-F238E27FC236}">
                <a16:creationId xmlns:a16="http://schemas.microsoft.com/office/drawing/2014/main" id="{4CD79640-9738-4898-A97C-115BA9E5EA1D}"/>
              </a:ext>
            </a:extLst>
          </p:cNvPr>
          <p:cNvGrpSpPr/>
          <p:nvPr/>
        </p:nvGrpSpPr>
        <p:grpSpPr>
          <a:xfrm>
            <a:off x="372862" y="5042035"/>
            <a:ext cx="1198486" cy="1607340"/>
            <a:chOff x="4423208" y="1636618"/>
            <a:chExt cx="394328" cy="565533"/>
          </a:xfrm>
        </p:grpSpPr>
        <p:sp>
          <p:nvSpPr>
            <p:cNvPr id="9" name="Google Shape;1282;p60">
              <a:extLst>
                <a:ext uri="{FF2B5EF4-FFF2-40B4-BE49-F238E27FC236}">
                  <a16:creationId xmlns:a16="http://schemas.microsoft.com/office/drawing/2014/main" id="{3162CEB5-D42D-481C-93FF-984B3ADFECC8}"/>
                </a:ext>
              </a:extLst>
            </p:cNvPr>
            <p:cNvSpPr/>
            <p:nvPr/>
          </p:nvSpPr>
          <p:spPr>
            <a:xfrm>
              <a:off x="4423208" y="1636618"/>
              <a:ext cx="394328" cy="565533"/>
            </a:xfrm>
            <a:custGeom>
              <a:avLst/>
              <a:gdLst/>
              <a:ahLst/>
              <a:cxnLst/>
              <a:rect l="l" t="t" r="r" b="b"/>
              <a:pathLst>
                <a:path w="5180" h="7429" extrusionOk="0">
                  <a:moveTo>
                    <a:pt x="2840" y="1"/>
                  </a:moveTo>
                  <a:cubicBezTo>
                    <a:pt x="2740" y="1"/>
                    <a:pt x="2588" y="41"/>
                    <a:pt x="2419" y="103"/>
                  </a:cubicBezTo>
                  <a:cubicBezTo>
                    <a:pt x="2206" y="181"/>
                    <a:pt x="2238" y="588"/>
                    <a:pt x="2247" y="622"/>
                  </a:cubicBezTo>
                  <a:cubicBezTo>
                    <a:pt x="2257" y="657"/>
                    <a:pt x="2266" y="752"/>
                    <a:pt x="2266" y="800"/>
                  </a:cubicBezTo>
                  <a:cubicBezTo>
                    <a:pt x="2266" y="848"/>
                    <a:pt x="2320" y="899"/>
                    <a:pt x="2319" y="937"/>
                  </a:cubicBezTo>
                  <a:cubicBezTo>
                    <a:pt x="2316" y="976"/>
                    <a:pt x="2375" y="972"/>
                    <a:pt x="2389" y="976"/>
                  </a:cubicBezTo>
                  <a:cubicBezTo>
                    <a:pt x="2403" y="980"/>
                    <a:pt x="2389" y="1041"/>
                    <a:pt x="2375" y="1041"/>
                  </a:cubicBezTo>
                  <a:cubicBezTo>
                    <a:pt x="2361" y="1041"/>
                    <a:pt x="2355" y="1053"/>
                    <a:pt x="2316" y="1066"/>
                  </a:cubicBezTo>
                  <a:cubicBezTo>
                    <a:pt x="2302" y="1071"/>
                    <a:pt x="2287" y="1072"/>
                    <a:pt x="2271" y="1072"/>
                  </a:cubicBezTo>
                  <a:cubicBezTo>
                    <a:pt x="2265" y="1072"/>
                    <a:pt x="2258" y="1072"/>
                    <a:pt x="2252" y="1072"/>
                  </a:cubicBezTo>
                  <a:cubicBezTo>
                    <a:pt x="2229" y="1072"/>
                    <a:pt x="2207" y="1074"/>
                    <a:pt x="2189" y="1087"/>
                  </a:cubicBezTo>
                  <a:cubicBezTo>
                    <a:pt x="2153" y="1114"/>
                    <a:pt x="2157" y="1145"/>
                    <a:pt x="2129" y="1162"/>
                  </a:cubicBezTo>
                  <a:cubicBezTo>
                    <a:pt x="2102" y="1181"/>
                    <a:pt x="2037" y="1251"/>
                    <a:pt x="2033" y="1267"/>
                  </a:cubicBezTo>
                  <a:cubicBezTo>
                    <a:pt x="2029" y="1283"/>
                    <a:pt x="1952" y="1324"/>
                    <a:pt x="1870" y="1375"/>
                  </a:cubicBezTo>
                  <a:cubicBezTo>
                    <a:pt x="1787" y="1425"/>
                    <a:pt x="1694" y="1566"/>
                    <a:pt x="1672" y="1646"/>
                  </a:cubicBezTo>
                  <a:cubicBezTo>
                    <a:pt x="1649" y="1725"/>
                    <a:pt x="1685" y="1929"/>
                    <a:pt x="1685" y="1950"/>
                  </a:cubicBezTo>
                  <a:cubicBezTo>
                    <a:pt x="1685" y="1974"/>
                    <a:pt x="1660" y="2016"/>
                    <a:pt x="1637" y="2068"/>
                  </a:cubicBezTo>
                  <a:cubicBezTo>
                    <a:pt x="1615" y="2121"/>
                    <a:pt x="1548" y="2240"/>
                    <a:pt x="1532" y="2269"/>
                  </a:cubicBezTo>
                  <a:cubicBezTo>
                    <a:pt x="1516" y="2299"/>
                    <a:pt x="1450" y="2331"/>
                    <a:pt x="1407" y="2357"/>
                  </a:cubicBezTo>
                  <a:cubicBezTo>
                    <a:pt x="1364" y="2382"/>
                    <a:pt x="1293" y="2475"/>
                    <a:pt x="1228" y="2555"/>
                  </a:cubicBezTo>
                  <a:cubicBezTo>
                    <a:pt x="1161" y="2634"/>
                    <a:pt x="946" y="2851"/>
                    <a:pt x="910" y="2883"/>
                  </a:cubicBezTo>
                  <a:cubicBezTo>
                    <a:pt x="874" y="2915"/>
                    <a:pt x="793" y="2980"/>
                    <a:pt x="792" y="2999"/>
                  </a:cubicBezTo>
                  <a:cubicBezTo>
                    <a:pt x="789" y="3017"/>
                    <a:pt x="763" y="3026"/>
                    <a:pt x="731" y="3047"/>
                  </a:cubicBezTo>
                  <a:cubicBezTo>
                    <a:pt x="699" y="3068"/>
                    <a:pt x="721" y="3110"/>
                    <a:pt x="712" y="3129"/>
                  </a:cubicBezTo>
                  <a:cubicBezTo>
                    <a:pt x="703" y="3148"/>
                    <a:pt x="671" y="3211"/>
                    <a:pt x="642" y="3245"/>
                  </a:cubicBezTo>
                  <a:cubicBezTo>
                    <a:pt x="611" y="3279"/>
                    <a:pt x="601" y="3346"/>
                    <a:pt x="601" y="3379"/>
                  </a:cubicBezTo>
                  <a:cubicBezTo>
                    <a:pt x="601" y="3414"/>
                    <a:pt x="595" y="3497"/>
                    <a:pt x="591" y="3516"/>
                  </a:cubicBezTo>
                  <a:cubicBezTo>
                    <a:pt x="587" y="3534"/>
                    <a:pt x="627" y="3541"/>
                    <a:pt x="646" y="3562"/>
                  </a:cubicBezTo>
                  <a:cubicBezTo>
                    <a:pt x="664" y="3582"/>
                    <a:pt x="651" y="3613"/>
                    <a:pt x="651" y="3650"/>
                  </a:cubicBezTo>
                  <a:cubicBezTo>
                    <a:pt x="651" y="3690"/>
                    <a:pt x="680" y="3703"/>
                    <a:pt x="694" y="3703"/>
                  </a:cubicBezTo>
                  <a:cubicBezTo>
                    <a:pt x="707" y="3703"/>
                    <a:pt x="716" y="3710"/>
                    <a:pt x="740" y="3726"/>
                  </a:cubicBezTo>
                  <a:cubicBezTo>
                    <a:pt x="746" y="3730"/>
                    <a:pt x="752" y="3732"/>
                    <a:pt x="758" y="3732"/>
                  </a:cubicBezTo>
                  <a:cubicBezTo>
                    <a:pt x="769" y="3732"/>
                    <a:pt x="779" y="3727"/>
                    <a:pt x="785" y="3723"/>
                  </a:cubicBezTo>
                  <a:cubicBezTo>
                    <a:pt x="865" y="3851"/>
                    <a:pt x="1008" y="3936"/>
                    <a:pt x="1169" y="3936"/>
                  </a:cubicBezTo>
                  <a:cubicBezTo>
                    <a:pt x="1421" y="3936"/>
                    <a:pt x="1625" y="3732"/>
                    <a:pt x="1625" y="3480"/>
                  </a:cubicBezTo>
                  <a:cubicBezTo>
                    <a:pt x="1625" y="3264"/>
                    <a:pt x="1477" y="3084"/>
                    <a:pt x="1276" y="3036"/>
                  </a:cubicBezTo>
                  <a:cubicBezTo>
                    <a:pt x="1279" y="3030"/>
                    <a:pt x="1280" y="3027"/>
                    <a:pt x="1280" y="3027"/>
                  </a:cubicBezTo>
                  <a:cubicBezTo>
                    <a:pt x="1264" y="3027"/>
                    <a:pt x="1245" y="2999"/>
                    <a:pt x="1265" y="2976"/>
                  </a:cubicBezTo>
                  <a:cubicBezTo>
                    <a:pt x="1286" y="2954"/>
                    <a:pt x="1427" y="2875"/>
                    <a:pt x="1474" y="2849"/>
                  </a:cubicBezTo>
                  <a:cubicBezTo>
                    <a:pt x="1519" y="2822"/>
                    <a:pt x="1641" y="2714"/>
                    <a:pt x="1665" y="2692"/>
                  </a:cubicBezTo>
                  <a:cubicBezTo>
                    <a:pt x="1688" y="2669"/>
                    <a:pt x="1704" y="2656"/>
                    <a:pt x="1724" y="2637"/>
                  </a:cubicBezTo>
                  <a:cubicBezTo>
                    <a:pt x="1745" y="2619"/>
                    <a:pt x="1806" y="2562"/>
                    <a:pt x="1850" y="2526"/>
                  </a:cubicBezTo>
                  <a:cubicBezTo>
                    <a:pt x="1893" y="2489"/>
                    <a:pt x="1978" y="2269"/>
                    <a:pt x="1994" y="2223"/>
                  </a:cubicBezTo>
                  <a:cubicBezTo>
                    <a:pt x="2004" y="2189"/>
                    <a:pt x="2012" y="2165"/>
                    <a:pt x="2021" y="2165"/>
                  </a:cubicBezTo>
                  <a:cubicBezTo>
                    <a:pt x="2024" y="2165"/>
                    <a:pt x="2028" y="2170"/>
                    <a:pt x="2032" y="2179"/>
                  </a:cubicBezTo>
                  <a:cubicBezTo>
                    <a:pt x="2045" y="2211"/>
                    <a:pt x="2125" y="2338"/>
                    <a:pt x="2153" y="2361"/>
                  </a:cubicBezTo>
                  <a:cubicBezTo>
                    <a:pt x="2180" y="2385"/>
                    <a:pt x="2243" y="2463"/>
                    <a:pt x="2265" y="2535"/>
                  </a:cubicBezTo>
                  <a:cubicBezTo>
                    <a:pt x="2285" y="2605"/>
                    <a:pt x="2253" y="2765"/>
                    <a:pt x="2225" y="2826"/>
                  </a:cubicBezTo>
                  <a:cubicBezTo>
                    <a:pt x="2198" y="2887"/>
                    <a:pt x="2266" y="2956"/>
                    <a:pt x="2278" y="3012"/>
                  </a:cubicBezTo>
                  <a:cubicBezTo>
                    <a:pt x="2289" y="3069"/>
                    <a:pt x="2278" y="3120"/>
                    <a:pt x="2234" y="3149"/>
                  </a:cubicBezTo>
                  <a:cubicBezTo>
                    <a:pt x="2192" y="3178"/>
                    <a:pt x="2244" y="3314"/>
                    <a:pt x="2246" y="3342"/>
                  </a:cubicBezTo>
                  <a:cubicBezTo>
                    <a:pt x="2249" y="3368"/>
                    <a:pt x="2234" y="3375"/>
                    <a:pt x="2176" y="3410"/>
                  </a:cubicBezTo>
                  <a:cubicBezTo>
                    <a:pt x="2116" y="3444"/>
                    <a:pt x="2048" y="3576"/>
                    <a:pt x="2011" y="3613"/>
                  </a:cubicBezTo>
                  <a:cubicBezTo>
                    <a:pt x="1975" y="3649"/>
                    <a:pt x="1991" y="3808"/>
                    <a:pt x="1986" y="3856"/>
                  </a:cubicBezTo>
                  <a:cubicBezTo>
                    <a:pt x="1982" y="3904"/>
                    <a:pt x="1952" y="3917"/>
                    <a:pt x="1909" y="3965"/>
                  </a:cubicBezTo>
                  <a:cubicBezTo>
                    <a:pt x="1866" y="4013"/>
                    <a:pt x="1765" y="4271"/>
                    <a:pt x="1732" y="4325"/>
                  </a:cubicBezTo>
                  <a:cubicBezTo>
                    <a:pt x="1697" y="4380"/>
                    <a:pt x="1681" y="4497"/>
                    <a:pt x="1681" y="4504"/>
                  </a:cubicBezTo>
                  <a:cubicBezTo>
                    <a:pt x="1681" y="4510"/>
                    <a:pt x="1663" y="4538"/>
                    <a:pt x="1653" y="4574"/>
                  </a:cubicBezTo>
                  <a:cubicBezTo>
                    <a:pt x="1644" y="4610"/>
                    <a:pt x="1560" y="4752"/>
                    <a:pt x="1538" y="4775"/>
                  </a:cubicBezTo>
                  <a:cubicBezTo>
                    <a:pt x="1514" y="4797"/>
                    <a:pt x="1449" y="4937"/>
                    <a:pt x="1418" y="4993"/>
                  </a:cubicBezTo>
                  <a:cubicBezTo>
                    <a:pt x="1389" y="5050"/>
                    <a:pt x="1236" y="5232"/>
                    <a:pt x="1184" y="5305"/>
                  </a:cubicBezTo>
                  <a:cubicBezTo>
                    <a:pt x="1131" y="5378"/>
                    <a:pt x="993" y="5732"/>
                    <a:pt x="957" y="5811"/>
                  </a:cubicBezTo>
                  <a:cubicBezTo>
                    <a:pt x="920" y="5891"/>
                    <a:pt x="840" y="6191"/>
                    <a:pt x="833" y="6191"/>
                  </a:cubicBezTo>
                  <a:cubicBezTo>
                    <a:pt x="827" y="6191"/>
                    <a:pt x="817" y="6201"/>
                    <a:pt x="817" y="6201"/>
                  </a:cubicBezTo>
                  <a:cubicBezTo>
                    <a:pt x="817" y="6201"/>
                    <a:pt x="764" y="6335"/>
                    <a:pt x="731" y="6360"/>
                  </a:cubicBezTo>
                  <a:cubicBezTo>
                    <a:pt x="696" y="6385"/>
                    <a:pt x="671" y="6465"/>
                    <a:pt x="664" y="6484"/>
                  </a:cubicBezTo>
                  <a:cubicBezTo>
                    <a:pt x="658" y="6501"/>
                    <a:pt x="601" y="6500"/>
                    <a:pt x="582" y="6501"/>
                  </a:cubicBezTo>
                  <a:cubicBezTo>
                    <a:pt x="565" y="6504"/>
                    <a:pt x="571" y="6536"/>
                    <a:pt x="565" y="6557"/>
                  </a:cubicBezTo>
                  <a:cubicBezTo>
                    <a:pt x="557" y="6577"/>
                    <a:pt x="533" y="6610"/>
                    <a:pt x="521" y="6618"/>
                  </a:cubicBezTo>
                  <a:cubicBezTo>
                    <a:pt x="509" y="6624"/>
                    <a:pt x="509" y="6691"/>
                    <a:pt x="505" y="6718"/>
                  </a:cubicBezTo>
                  <a:cubicBezTo>
                    <a:pt x="501" y="6744"/>
                    <a:pt x="352" y="6864"/>
                    <a:pt x="332" y="6886"/>
                  </a:cubicBezTo>
                  <a:cubicBezTo>
                    <a:pt x="311" y="6909"/>
                    <a:pt x="206" y="6970"/>
                    <a:pt x="163" y="7017"/>
                  </a:cubicBezTo>
                  <a:cubicBezTo>
                    <a:pt x="120" y="7062"/>
                    <a:pt x="1" y="7211"/>
                    <a:pt x="20" y="7313"/>
                  </a:cubicBezTo>
                  <a:cubicBezTo>
                    <a:pt x="35" y="7399"/>
                    <a:pt x="239" y="7429"/>
                    <a:pt x="352" y="7429"/>
                  </a:cubicBezTo>
                  <a:cubicBezTo>
                    <a:pt x="373" y="7429"/>
                    <a:pt x="390" y="7428"/>
                    <a:pt x="403" y="7426"/>
                  </a:cubicBezTo>
                  <a:cubicBezTo>
                    <a:pt x="486" y="7415"/>
                    <a:pt x="591" y="7199"/>
                    <a:pt x="606" y="7183"/>
                  </a:cubicBezTo>
                  <a:cubicBezTo>
                    <a:pt x="613" y="7174"/>
                    <a:pt x="642" y="7171"/>
                    <a:pt x="676" y="7171"/>
                  </a:cubicBezTo>
                  <a:cubicBezTo>
                    <a:pt x="703" y="7171"/>
                    <a:pt x="734" y="7173"/>
                    <a:pt x="760" y="7174"/>
                  </a:cubicBezTo>
                  <a:cubicBezTo>
                    <a:pt x="760" y="7174"/>
                    <a:pt x="761" y="7174"/>
                    <a:pt x="761" y="7174"/>
                  </a:cubicBezTo>
                  <a:cubicBezTo>
                    <a:pt x="821" y="7174"/>
                    <a:pt x="904" y="7059"/>
                    <a:pt x="925" y="7017"/>
                  </a:cubicBezTo>
                  <a:cubicBezTo>
                    <a:pt x="944" y="6975"/>
                    <a:pt x="945" y="6827"/>
                    <a:pt x="949" y="6827"/>
                  </a:cubicBezTo>
                  <a:cubicBezTo>
                    <a:pt x="949" y="6827"/>
                    <a:pt x="949" y="6827"/>
                    <a:pt x="949" y="6827"/>
                  </a:cubicBezTo>
                  <a:cubicBezTo>
                    <a:pt x="950" y="6830"/>
                    <a:pt x="952" y="6832"/>
                    <a:pt x="955" y="6832"/>
                  </a:cubicBezTo>
                  <a:cubicBezTo>
                    <a:pt x="963" y="6832"/>
                    <a:pt x="978" y="6819"/>
                    <a:pt x="989" y="6803"/>
                  </a:cubicBezTo>
                  <a:cubicBezTo>
                    <a:pt x="1002" y="6779"/>
                    <a:pt x="1027" y="6715"/>
                    <a:pt x="1027" y="6715"/>
                  </a:cubicBezTo>
                  <a:cubicBezTo>
                    <a:pt x="1027" y="6715"/>
                    <a:pt x="973" y="6682"/>
                    <a:pt x="961" y="6675"/>
                  </a:cubicBezTo>
                  <a:cubicBezTo>
                    <a:pt x="949" y="6669"/>
                    <a:pt x="984" y="6574"/>
                    <a:pt x="1005" y="6558"/>
                  </a:cubicBezTo>
                  <a:cubicBezTo>
                    <a:pt x="1025" y="6542"/>
                    <a:pt x="1021" y="6513"/>
                    <a:pt x="1027" y="6492"/>
                  </a:cubicBezTo>
                  <a:cubicBezTo>
                    <a:pt x="1034" y="6472"/>
                    <a:pt x="1127" y="6328"/>
                    <a:pt x="1136" y="6315"/>
                  </a:cubicBezTo>
                  <a:cubicBezTo>
                    <a:pt x="1146" y="6302"/>
                    <a:pt x="1131" y="6286"/>
                    <a:pt x="1131" y="6286"/>
                  </a:cubicBezTo>
                  <a:cubicBezTo>
                    <a:pt x="1131" y="6286"/>
                    <a:pt x="1184" y="6238"/>
                    <a:pt x="1204" y="6205"/>
                  </a:cubicBezTo>
                  <a:cubicBezTo>
                    <a:pt x="1225" y="6173"/>
                    <a:pt x="1394" y="6009"/>
                    <a:pt x="1474" y="5932"/>
                  </a:cubicBezTo>
                  <a:cubicBezTo>
                    <a:pt x="1554" y="5854"/>
                    <a:pt x="1651" y="5570"/>
                    <a:pt x="1679" y="5487"/>
                  </a:cubicBezTo>
                  <a:cubicBezTo>
                    <a:pt x="1705" y="5406"/>
                    <a:pt x="1772" y="5285"/>
                    <a:pt x="1788" y="5272"/>
                  </a:cubicBezTo>
                  <a:cubicBezTo>
                    <a:pt x="1804" y="5257"/>
                    <a:pt x="1911" y="5123"/>
                    <a:pt x="1947" y="5078"/>
                  </a:cubicBezTo>
                  <a:cubicBezTo>
                    <a:pt x="1984" y="5031"/>
                    <a:pt x="2088" y="4934"/>
                    <a:pt x="2154" y="4861"/>
                  </a:cubicBezTo>
                  <a:cubicBezTo>
                    <a:pt x="2220" y="4789"/>
                    <a:pt x="2340" y="4674"/>
                    <a:pt x="2362" y="4674"/>
                  </a:cubicBezTo>
                  <a:cubicBezTo>
                    <a:pt x="2362" y="4674"/>
                    <a:pt x="2362" y="4674"/>
                    <a:pt x="2362" y="4674"/>
                  </a:cubicBezTo>
                  <a:cubicBezTo>
                    <a:pt x="2366" y="4675"/>
                    <a:pt x="2371" y="4675"/>
                    <a:pt x="2378" y="4675"/>
                  </a:cubicBezTo>
                  <a:cubicBezTo>
                    <a:pt x="2401" y="4675"/>
                    <a:pt x="2438" y="4670"/>
                    <a:pt x="2476" y="4640"/>
                  </a:cubicBezTo>
                  <a:cubicBezTo>
                    <a:pt x="2524" y="4602"/>
                    <a:pt x="2572" y="4578"/>
                    <a:pt x="2576" y="4555"/>
                  </a:cubicBezTo>
                  <a:cubicBezTo>
                    <a:pt x="2581" y="4533"/>
                    <a:pt x="2652" y="4517"/>
                    <a:pt x="2689" y="4510"/>
                  </a:cubicBezTo>
                  <a:cubicBezTo>
                    <a:pt x="2725" y="4504"/>
                    <a:pt x="2871" y="4399"/>
                    <a:pt x="2891" y="4373"/>
                  </a:cubicBezTo>
                  <a:cubicBezTo>
                    <a:pt x="2906" y="4355"/>
                    <a:pt x="2937" y="4331"/>
                    <a:pt x="2958" y="4331"/>
                  </a:cubicBezTo>
                  <a:cubicBezTo>
                    <a:pt x="2965" y="4331"/>
                    <a:pt x="2971" y="4334"/>
                    <a:pt x="2976" y="4341"/>
                  </a:cubicBezTo>
                  <a:cubicBezTo>
                    <a:pt x="2992" y="4369"/>
                    <a:pt x="3162" y="4519"/>
                    <a:pt x="3185" y="4546"/>
                  </a:cubicBezTo>
                  <a:cubicBezTo>
                    <a:pt x="3207" y="4574"/>
                    <a:pt x="3247" y="4690"/>
                    <a:pt x="3247" y="4739"/>
                  </a:cubicBezTo>
                  <a:cubicBezTo>
                    <a:pt x="3247" y="4787"/>
                    <a:pt x="3365" y="4918"/>
                    <a:pt x="3365" y="4918"/>
                  </a:cubicBezTo>
                  <a:cubicBezTo>
                    <a:pt x="3365" y="4918"/>
                    <a:pt x="3383" y="5052"/>
                    <a:pt x="3388" y="5110"/>
                  </a:cubicBezTo>
                  <a:cubicBezTo>
                    <a:pt x="3392" y="5167"/>
                    <a:pt x="3478" y="5248"/>
                    <a:pt x="3501" y="5302"/>
                  </a:cubicBezTo>
                  <a:cubicBezTo>
                    <a:pt x="3525" y="5358"/>
                    <a:pt x="3670" y="5499"/>
                    <a:pt x="3735" y="5560"/>
                  </a:cubicBezTo>
                  <a:cubicBezTo>
                    <a:pt x="3797" y="5623"/>
                    <a:pt x="3839" y="5715"/>
                    <a:pt x="3861" y="5768"/>
                  </a:cubicBezTo>
                  <a:cubicBezTo>
                    <a:pt x="3885" y="5821"/>
                    <a:pt x="3922" y="5914"/>
                    <a:pt x="3954" y="5956"/>
                  </a:cubicBezTo>
                  <a:cubicBezTo>
                    <a:pt x="3987" y="6000"/>
                    <a:pt x="4139" y="6157"/>
                    <a:pt x="4190" y="6208"/>
                  </a:cubicBezTo>
                  <a:cubicBezTo>
                    <a:pt x="4240" y="6258"/>
                    <a:pt x="4300" y="6342"/>
                    <a:pt x="4306" y="6351"/>
                  </a:cubicBezTo>
                  <a:cubicBezTo>
                    <a:pt x="4313" y="6360"/>
                    <a:pt x="4349" y="6404"/>
                    <a:pt x="4345" y="6412"/>
                  </a:cubicBezTo>
                  <a:cubicBezTo>
                    <a:pt x="4341" y="6423"/>
                    <a:pt x="4362" y="6443"/>
                    <a:pt x="4374" y="6465"/>
                  </a:cubicBezTo>
                  <a:cubicBezTo>
                    <a:pt x="4386" y="6488"/>
                    <a:pt x="4441" y="6577"/>
                    <a:pt x="4442" y="6605"/>
                  </a:cubicBezTo>
                  <a:cubicBezTo>
                    <a:pt x="4445" y="6632"/>
                    <a:pt x="4451" y="6648"/>
                    <a:pt x="4461" y="6670"/>
                  </a:cubicBezTo>
                  <a:cubicBezTo>
                    <a:pt x="4470" y="6693"/>
                    <a:pt x="4463" y="6693"/>
                    <a:pt x="4450" y="6714"/>
                  </a:cubicBezTo>
                  <a:cubicBezTo>
                    <a:pt x="4435" y="6734"/>
                    <a:pt x="4426" y="6746"/>
                    <a:pt x="4426" y="6759"/>
                  </a:cubicBezTo>
                  <a:cubicBezTo>
                    <a:pt x="4426" y="6774"/>
                    <a:pt x="4475" y="6860"/>
                    <a:pt x="4475" y="6887"/>
                  </a:cubicBezTo>
                  <a:cubicBezTo>
                    <a:pt x="4475" y="6913"/>
                    <a:pt x="4539" y="6932"/>
                    <a:pt x="4550" y="6960"/>
                  </a:cubicBezTo>
                  <a:cubicBezTo>
                    <a:pt x="4560" y="6988"/>
                    <a:pt x="4593" y="7030"/>
                    <a:pt x="4609" y="7046"/>
                  </a:cubicBezTo>
                  <a:cubicBezTo>
                    <a:pt x="4625" y="7062"/>
                    <a:pt x="4652" y="7103"/>
                    <a:pt x="4671" y="7125"/>
                  </a:cubicBezTo>
                  <a:cubicBezTo>
                    <a:pt x="4689" y="7145"/>
                    <a:pt x="4687" y="7177"/>
                    <a:pt x="4676" y="7222"/>
                  </a:cubicBezTo>
                  <a:cubicBezTo>
                    <a:pt x="4664" y="7267"/>
                    <a:pt x="4712" y="7311"/>
                    <a:pt x="4708" y="7349"/>
                  </a:cubicBezTo>
                  <a:cubicBezTo>
                    <a:pt x="4703" y="7388"/>
                    <a:pt x="4732" y="7401"/>
                    <a:pt x="4754" y="7401"/>
                  </a:cubicBezTo>
                  <a:cubicBezTo>
                    <a:pt x="4778" y="7401"/>
                    <a:pt x="5037" y="7263"/>
                    <a:pt x="5089" y="7228"/>
                  </a:cubicBezTo>
                  <a:cubicBezTo>
                    <a:pt x="5140" y="7195"/>
                    <a:pt x="5180" y="7149"/>
                    <a:pt x="5164" y="7077"/>
                  </a:cubicBezTo>
                  <a:cubicBezTo>
                    <a:pt x="5148" y="7004"/>
                    <a:pt x="5066" y="6947"/>
                    <a:pt x="5054" y="6912"/>
                  </a:cubicBezTo>
                  <a:cubicBezTo>
                    <a:pt x="5043" y="6878"/>
                    <a:pt x="4948" y="6758"/>
                    <a:pt x="4929" y="6755"/>
                  </a:cubicBezTo>
                  <a:cubicBezTo>
                    <a:pt x="4912" y="6753"/>
                    <a:pt x="4885" y="6680"/>
                    <a:pt x="4856" y="6631"/>
                  </a:cubicBezTo>
                  <a:cubicBezTo>
                    <a:pt x="4827" y="6584"/>
                    <a:pt x="4812" y="6584"/>
                    <a:pt x="4799" y="6584"/>
                  </a:cubicBezTo>
                  <a:cubicBezTo>
                    <a:pt x="4786" y="6584"/>
                    <a:pt x="4779" y="6552"/>
                    <a:pt x="4780" y="6542"/>
                  </a:cubicBezTo>
                  <a:cubicBezTo>
                    <a:pt x="4783" y="6533"/>
                    <a:pt x="4756" y="6506"/>
                    <a:pt x="4743" y="6506"/>
                  </a:cubicBezTo>
                  <a:cubicBezTo>
                    <a:pt x="4729" y="6506"/>
                    <a:pt x="4718" y="6436"/>
                    <a:pt x="4706" y="6411"/>
                  </a:cubicBezTo>
                  <a:cubicBezTo>
                    <a:pt x="4694" y="6386"/>
                    <a:pt x="4641" y="6246"/>
                    <a:pt x="4635" y="6230"/>
                  </a:cubicBezTo>
                  <a:cubicBezTo>
                    <a:pt x="4633" y="6224"/>
                    <a:pt x="4630" y="6222"/>
                    <a:pt x="4627" y="6222"/>
                  </a:cubicBezTo>
                  <a:cubicBezTo>
                    <a:pt x="4622" y="6222"/>
                    <a:pt x="4617" y="6227"/>
                    <a:pt x="4617" y="6227"/>
                  </a:cubicBezTo>
                  <a:cubicBezTo>
                    <a:pt x="4617" y="6227"/>
                    <a:pt x="4585" y="6156"/>
                    <a:pt x="4568" y="6093"/>
                  </a:cubicBezTo>
                  <a:cubicBezTo>
                    <a:pt x="4549" y="6032"/>
                    <a:pt x="4476" y="5790"/>
                    <a:pt x="4399" y="5624"/>
                  </a:cubicBezTo>
                  <a:cubicBezTo>
                    <a:pt x="4320" y="5458"/>
                    <a:pt x="4182" y="5334"/>
                    <a:pt x="4116" y="5285"/>
                  </a:cubicBezTo>
                  <a:cubicBezTo>
                    <a:pt x="4049" y="5234"/>
                    <a:pt x="4029" y="5189"/>
                    <a:pt x="3979" y="5103"/>
                  </a:cubicBezTo>
                  <a:cubicBezTo>
                    <a:pt x="3930" y="5015"/>
                    <a:pt x="3963" y="4988"/>
                    <a:pt x="3963" y="4988"/>
                  </a:cubicBezTo>
                  <a:cubicBezTo>
                    <a:pt x="3963" y="4988"/>
                    <a:pt x="4007" y="4988"/>
                    <a:pt x="4016" y="4979"/>
                  </a:cubicBezTo>
                  <a:cubicBezTo>
                    <a:pt x="4024" y="4970"/>
                    <a:pt x="4016" y="4954"/>
                    <a:pt x="4033" y="4910"/>
                  </a:cubicBezTo>
                  <a:cubicBezTo>
                    <a:pt x="4052" y="4867"/>
                    <a:pt x="4109" y="4865"/>
                    <a:pt x="4113" y="4842"/>
                  </a:cubicBezTo>
                  <a:cubicBezTo>
                    <a:pt x="4118" y="4820"/>
                    <a:pt x="4081" y="4514"/>
                    <a:pt x="4068" y="4437"/>
                  </a:cubicBezTo>
                  <a:cubicBezTo>
                    <a:pt x="4055" y="4360"/>
                    <a:pt x="4027" y="4175"/>
                    <a:pt x="4020" y="4152"/>
                  </a:cubicBezTo>
                  <a:cubicBezTo>
                    <a:pt x="4013" y="4130"/>
                    <a:pt x="4003" y="4054"/>
                    <a:pt x="4008" y="4015"/>
                  </a:cubicBezTo>
                  <a:cubicBezTo>
                    <a:pt x="4016" y="3977"/>
                    <a:pt x="3984" y="3827"/>
                    <a:pt x="3984" y="3827"/>
                  </a:cubicBezTo>
                  <a:cubicBezTo>
                    <a:pt x="3984" y="3827"/>
                    <a:pt x="3956" y="3748"/>
                    <a:pt x="3970" y="3715"/>
                  </a:cubicBezTo>
                  <a:cubicBezTo>
                    <a:pt x="3984" y="3680"/>
                    <a:pt x="3984" y="3534"/>
                    <a:pt x="3984" y="3502"/>
                  </a:cubicBezTo>
                  <a:cubicBezTo>
                    <a:pt x="3984" y="3471"/>
                    <a:pt x="4004" y="3412"/>
                    <a:pt x="4024" y="3345"/>
                  </a:cubicBezTo>
                  <a:cubicBezTo>
                    <a:pt x="4045" y="3279"/>
                    <a:pt x="4107" y="3162"/>
                    <a:pt x="4107" y="3162"/>
                  </a:cubicBezTo>
                  <a:lnTo>
                    <a:pt x="4125" y="3162"/>
                  </a:lnTo>
                  <a:cubicBezTo>
                    <a:pt x="4125" y="3162"/>
                    <a:pt x="4137" y="3113"/>
                    <a:pt x="4154" y="3093"/>
                  </a:cubicBezTo>
                  <a:cubicBezTo>
                    <a:pt x="4173" y="3072"/>
                    <a:pt x="4189" y="2903"/>
                    <a:pt x="4205" y="2867"/>
                  </a:cubicBezTo>
                  <a:cubicBezTo>
                    <a:pt x="4221" y="2830"/>
                    <a:pt x="4193" y="2743"/>
                    <a:pt x="4193" y="2743"/>
                  </a:cubicBezTo>
                  <a:cubicBezTo>
                    <a:pt x="4193" y="2743"/>
                    <a:pt x="4185" y="2689"/>
                    <a:pt x="4177" y="2637"/>
                  </a:cubicBezTo>
                  <a:cubicBezTo>
                    <a:pt x="4170" y="2584"/>
                    <a:pt x="4129" y="2443"/>
                    <a:pt x="4116" y="2411"/>
                  </a:cubicBezTo>
                  <a:cubicBezTo>
                    <a:pt x="4102" y="2379"/>
                    <a:pt x="4040" y="2201"/>
                    <a:pt x="4023" y="2133"/>
                  </a:cubicBezTo>
                  <a:cubicBezTo>
                    <a:pt x="4004" y="2064"/>
                    <a:pt x="3931" y="1910"/>
                    <a:pt x="3918" y="1881"/>
                  </a:cubicBezTo>
                  <a:cubicBezTo>
                    <a:pt x="3903" y="1850"/>
                    <a:pt x="3799" y="1567"/>
                    <a:pt x="3730" y="1441"/>
                  </a:cubicBezTo>
                  <a:cubicBezTo>
                    <a:pt x="3663" y="1312"/>
                    <a:pt x="3469" y="1180"/>
                    <a:pt x="3475" y="1180"/>
                  </a:cubicBezTo>
                  <a:cubicBezTo>
                    <a:pt x="3483" y="1180"/>
                    <a:pt x="3475" y="1164"/>
                    <a:pt x="3466" y="1146"/>
                  </a:cubicBezTo>
                  <a:cubicBezTo>
                    <a:pt x="3458" y="1127"/>
                    <a:pt x="3348" y="1094"/>
                    <a:pt x="3308" y="1069"/>
                  </a:cubicBezTo>
                  <a:cubicBezTo>
                    <a:pt x="3265" y="1044"/>
                    <a:pt x="3075" y="1008"/>
                    <a:pt x="3075" y="1008"/>
                  </a:cubicBezTo>
                  <a:lnTo>
                    <a:pt x="3070" y="1008"/>
                  </a:lnTo>
                  <a:cubicBezTo>
                    <a:pt x="3083" y="1001"/>
                    <a:pt x="3066" y="937"/>
                    <a:pt x="3050" y="921"/>
                  </a:cubicBezTo>
                  <a:cubicBezTo>
                    <a:pt x="3034" y="905"/>
                    <a:pt x="3050" y="859"/>
                    <a:pt x="3062" y="848"/>
                  </a:cubicBezTo>
                  <a:cubicBezTo>
                    <a:pt x="3073" y="836"/>
                    <a:pt x="3086" y="819"/>
                    <a:pt x="3086" y="794"/>
                  </a:cubicBezTo>
                  <a:cubicBezTo>
                    <a:pt x="3086" y="768"/>
                    <a:pt x="3095" y="714"/>
                    <a:pt x="3095" y="714"/>
                  </a:cubicBezTo>
                  <a:cubicBezTo>
                    <a:pt x="3095" y="714"/>
                    <a:pt x="3118" y="709"/>
                    <a:pt x="3139" y="679"/>
                  </a:cubicBezTo>
                  <a:cubicBezTo>
                    <a:pt x="3159" y="650"/>
                    <a:pt x="3099" y="581"/>
                    <a:pt x="3083" y="552"/>
                  </a:cubicBezTo>
                  <a:cubicBezTo>
                    <a:pt x="3067" y="521"/>
                    <a:pt x="3073" y="500"/>
                    <a:pt x="3089" y="484"/>
                  </a:cubicBezTo>
                  <a:cubicBezTo>
                    <a:pt x="3104" y="468"/>
                    <a:pt x="3098" y="396"/>
                    <a:pt x="3079" y="360"/>
                  </a:cubicBezTo>
                  <a:cubicBezTo>
                    <a:pt x="3062" y="323"/>
                    <a:pt x="3037" y="271"/>
                    <a:pt x="3063" y="271"/>
                  </a:cubicBezTo>
                  <a:cubicBezTo>
                    <a:pt x="3091" y="271"/>
                    <a:pt x="3098" y="224"/>
                    <a:pt x="3114" y="192"/>
                  </a:cubicBezTo>
                  <a:cubicBezTo>
                    <a:pt x="3130" y="160"/>
                    <a:pt x="2997" y="36"/>
                    <a:pt x="2906" y="9"/>
                  </a:cubicBezTo>
                  <a:cubicBezTo>
                    <a:pt x="2888" y="3"/>
                    <a:pt x="2866" y="1"/>
                    <a:pt x="28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83;p60">
              <a:extLst>
                <a:ext uri="{FF2B5EF4-FFF2-40B4-BE49-F238E27FC236}">
                  <a16:creationId xmlns:a16="http://schemas.microsoft.com/office/drawing/2014/main" id="{F5B4D034-4FFD-4BB5-806A-62B0709FB293}"/>
                </a:ext>
              </a:extLst>
            </p:cNvPr>
            <p:cNvSpPr/>
            <p:nvPr/>
          </p:nvSpPr>
          <p:spPr>
            <a:xfrm>
              <a:off x="4467560" y="1867823"/>
              <a:ext cx="98810" cy="103149"/>
            </a:xfrm>
            <a:custGeom>
              <a:avLst/>
              <a:gdLst/>
              <a:ahLst/>
              <a:cxnLst/>
              <a:rect l="l" t="t" r="r" b="b"/>
              <a:pathLst>
                <a:path w="1298" h="1355" extrusionOk="0">
                  <a:moveTo>
                    <a:pt x="649" y="0"/>
                  </a:moveTo>
                  <a:cubicBezTo>
                    <a:pt x="290" y="0"/>
                    <a:pt x="1" y="303"/>
                    <a:pt x="1" y="678"/>
                  </a:cubicBezTo>
                  <a:cubicBezTo>
                    <a:pt x="1" y="1052"/>
                    <a:pt x="290" y="1355"/>
                    <a:pt x="649" y="1355"/>
                  </a:cubicBezTo>
                  <a:cubicBezTo>
                    <a:pt x="1007" y="1355"/>
                    <a:pt x="1297" y="1052"/>
                    <a:pt x="1297" y="678"/>
                  </a:cubicBezTo>
                  <a:cubicBezTo>
                    <a:pt x="1297" y="303"/>
                    <a:pt x="1007" y="0"/>
                    <a:pt x="6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47157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70229-0FC4-4992-87F7-979E94430623}"/>
              </a:ext>
            </a:extLst>
          </p:cNvPr>
          <p:cNvSpPr>
            <a:spLocks noGrp="1"/>
          </p:cNvSpPr>
          <p:nvPr>
            <p:ph type="title"/>
          </p:nvPr>
        </p:nvSpPr>
        <p:spPr>
          <a:xfrm>
            <a:off x="838200" y="149517"/>
            <a:ext cx="4435136" cy="531520"/>
          </a:xfrm>
        </p:spPr>
        <p:txBody>
          <a:bodyPr>
            <a:normAutofit fontScale="90000"/>
          </a:bodyPr>
          <a:lstStyle/>
          <a:p>
            <a:r>
              <a:rPr lang="en-IN" dirty="0"/>
              <a:t>EDA analysis</a:t>
            </a:r>
          </a:p>
        </p:txBody>
      </p:sp>
      <p:pic>
        <p:nvPicPr>
          <p:cNvPr id="5" name="Content Placeholder 4">
            <a:extLst>
              <a:ext uri="{FF2B5EF4-FFF2-40B4-BE49-F238E27FC236}">
                <a16:creationId xmlns:a16="http://schemas.microsoft.com/office/drawing/2014/main" id="{189FF5A0-E955-4230-B01A-A557012A69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26097" y="1"/>
            <a:ext cx="6465903" cy="3710866"/>
          </a:xfrm>
        </p:spPr>
      </p:pic>
      <p:sp>
        <p:nvSpPr>
          <p:cNvPr id="6" name="TextBox 5">
            <a:extLst>
              <a:ext uri="{FF2B5EF4-FFF2-40B4-BE49-F238E27FC236}">
                <a16:creationId xmlns:a16="http://schemas.microsoft.com/office/drawing/2014/main" id="{02447C27-3742-4F15-B66E-8D53449C3A44}"/>
              </a:ext>
            </a:extLst>
          </p:cNvPr>
          <p:cNvSpPr txBox="1"/>
          <p:nvPr/>
        </p:nvSpPr>
        <p:spPr>
          <a:xfrm>
            <a:off x="106532" y="681037"/>
            <a:ext cx="5619565" cy="1246495"/>
          </a:xfrm>
          <a:prstGeom prst="rect">
            <a:avLst/>
          </a:prstGeom>
          <a:noFill/>
        </p:spPr>
        <p:txBody>
          <a:bodyPr wrap="square" rtlCol="0">
            <a:spAutoFit/>
          </a:bodyPr>
          <a:lstStyle/>
          <a:p>
            <a:pPr marL="285750" indent="-285750">
              <a:buFont typeface="Arial" panose="020B0604020202020204" pitchFamily="34" charset="0"/>
              <a:buChar char="•"/>
            </a:pPr>
            <a:r>
              <a:rPr lang="en-IN" sz="1500" dirty="0">
                <a:solidFill>
                  <a:schemeClr val="bg1"/>
                </a:solidFill>
                <a:latin typeface="Dosis" panose="020B0604020202020204" charset="0"/>
              </a:rPr>
              <a:t>The plot on the right is histogram of </a:t>
            </a:r>
            <a:r>
              <a:rPr lang="en-IN" sz="1500" dirty="0" err="1">
                <a:solidFill>
                  <a:schemeClr val="bg1"/>
                </a:solidFill>
                <a:latin typeface="Dosis" panose="020B0604020202020204" charset="0"/>
              </a:rPr>
              <a:t>shot_zone_area</a:t>
            </a:r>
            <a:r>
              <a:rPr lang="en-IN" sz="1500" dirty="0">
                <a:solidFill>
                  <a:schemeClr val="bg1"/>
                </a:solidFill>
                <a:latin typeface="Dosis" panose="020B0604020202020204" charset="0"/>
              </a:rPr>
              <a:t>. We can observe that </a:t>
            </a:r>
            <a:r>
              <a:rPr lang="en-IN" sz="1500" dirty="0" err="1">
                <a:solidFill>
                  <a:schemeClr val="bg1"/>
                </a:solidFill>
                <a:latin typeface="Dosis" panose="020B0604020202020204" charset="0"/>
              </a:rPr>
              <a:t>kobe</a:t>
            </a:r>
            <a:r>
              <a:rPr lang="en-IN" sz="1500" dirty="0">
                <a:solidFill>
                  <a:schemeClr val="bg1"/>
                </a:solidFill>
                <a:latin typeface="Dosis" panose="020B0604020202020204" charset="0"/>
              </a:rPr>
              <a:t> shoots most of his shots (43.93%) from </a:t>
            </a:r>
            <a:r>
              <a:rPr lang="en-IN" sz="1500" dirty="0" err="1">
                <a:solidFill>
                  <a:schemeClr val="bg1"/>
                </a:solidFill>
                <a:latin typeface="Dosis" panose="020B0604020202020204" charset="0"/>
              </a:rPr>
              <a:t>center</a:t>
            </a:r>
            <a:r>
              <a:rPr lang="en-IN" sz="1500" dirty="0">
                <a:solidFill>
                  <a:schemeClr val="bg1"/>
                </a:solidFill>
                <a:latin typeface="Dosis" panose="020B0604020202020204" charset="0"/>
              </a:rPr>
              <a:t> area followed by right side </a:t>
            </a:r>
            <a:r>
              <a:rPr lang="en-IN" sz="1500" dirty="0" err="1">
                <a:solidFill>
                  <a:schemeClr val="bg1"/>
                </a:solidFill>
                <a:latin typeface="Dosis" panose="020B0604020202020204" charset="0"/>
              </a:rPr>
              <a:t>center</a:t>
            </a:r>
            <a:r>
              <a:rPr lang="en-IN" sz="1500" dirty="0">
                <a:solidFill>
                  <a:schemeClr val="bg1"/>
                </a:solidFill>
                <a:latin typeface="Dosis" panose="020B0604020202020204" charset="0"/>
              </a:rPr>
              <a:t>.</a:t>
            </a:r>
          </a:p>
          <a:p>
            <a:pPr marL="285750" indent="-285750">
              <a:buFont typeface="Arial" panose="020B0604020202020204" pitchFamily="34" charset="0"/>
              <a:buChar char="•"/>
            </a:pPr>
            <a:r>
              <a:rPr lang="en-IN" sz="1500" dirty="0">
                <a:solidFill>
                  <a:schemeClr val="bg1"/>
                </a:solidFill>
                <a:latin typeface="Dosis" panose="020B0604020202020204" charset="0"/>
              </a:rPr>
              <a:t>The FG% is also highest for </a:t>
            </a:r>
            <a:r>
              <a:rPr lang="en-IN" sz="1500" dirty="0" err="1">
                <a:solidFill>
                  <a:schemeClr val="bg1"/>
                </a:solidFill>
                <a:latin typeface="Dosis" panose="020B0604020202020204" charset="0"/>
              </a:rPr>
              <a:t>center</a:t>
            </a:r>
            <a:r>
              <a:rPr lang="en-IN" sz="1500" dirty="0">
                <a:solidFill>
                  <a:schemeClr val="bg1"/>
                </a:solidFill>
                <a:latin typeface="Dosis" panose="020B0604020202020204" charset="0"/>
              </a:rPr>
              <a:t> area, so it is also his most effective area of shooting.</a:t>
            </a:r>
          </a:p>
        </p:txBody>
      </p:sp>
      <p:pic>
        <p:nvPicPr>
          <p:cNvPr id="8" name="Picture 7">
            <a:extLst>
              <a:ext uri="{FF2B5EF4-FFF2-40B4-BE49-F238E27FC236}">
                <a16:creationId xmlns:a16="http://schemas.microsoft.com/office/drawing/2014/main" id="{7BFCDB48-1461-487B-BEF9-2BB4F5DFAF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35362"/>
            <a:ext cx="6178858" cy="4422637"/>
          </a:xfrm>
          <a:prstGeom prst="rect">
            <a:avLst/>
          </a:prstGeom>
        </p:spPr>
      </p:pic>
      <p:sp>
        <p:nvSpPr>
          <p:cNvPr id="9" name="TextBox 8">
            <a:extLst>
              <a:ext uri="{FF2B5EF4-FFF2-40B4-BE49-F238E27FC236}">
                <a16:creationId xmlns:a16="http://schemas.microsoft.com/office/drawing/2014/main" id="{E8807EC8-9F77-4A1C-AC1B-0493CD28485C}"/>
              </a:ext>
            </a:extLst>
          </p:cNvPr>
          <p:cNvSpPr txBox="1"/>
          <p:nvPr/>
        </p:nvSpPr>
        <p:spPr>
          <a:xfrm>
            <a:off x="6258757" y="4145873"/>
            <a:ext cx="5933243" cy="1477328"/>
          </a:xfrm>
          <a:prstGeom prst="rect">
            <a:avLst/>
          </a:prstGeom>
          <a:noFill/>
        </p:spPr>
        <p:txBody>
          <a:bodyPr wrap="square" rtlCol="0">
            <a:spAutoFit/>
          </a:bodyPr>
          <a:lstStyle/>
          <a:p>
            <a:pPr marL="285750" indent="-285750">
              <a:buFont typeface="Arial" panose="020B0604020202020204" pitchFamily="34" charset="0"/>
              <a:buChar char="•"/>
            </a:pPr>
            <a:r>
              <a:rPr lang="en-IN" sz="1500" dirty="0">
                <a:solidFill>
                  <a:schemeClr val="bg1"/>
                </a:solidFill>
                <a:latin typeface="Dosis" panose="020B0604020202020204" charset="0"/>
              </a:rPr>
              <a:t>The plot on the left is histogram of </a:t>
            </a:r>
            <a:r>
              <a:rPr lang="en-IN" sz="1500" dirty="0" err="1">
                <a:solidFill>
                  <a:schemeClr val="bg1"/>
                </a:solidFill>
                <a:latin typeface="Dosis" panose="020B0604020202020204" charset="0"/>
              </a:rPr>
              <a:t>shot_zone</a:t>
            </a:r>
            <a:r>
              <a:rPr lang="en-IN" sz="1500" dirty="0">
                <a:solidFill>
                  <a:schemeClr val="bg1"/>
                </a:solidFill>
                <a:latin typeface="Dosis" panose="020B0604020202020204" charset="0"/>
              </a:rPr>
              <a:t> _basic. We can observe that </a:t>
            </a:r>
            <a:r>
              <a:rPr lang="en-IN" sz="1500" dirty="0" err="1">
                <a:solidFill>
                  <a:schemeClr val="bg1"/>
                </a:solidFill>
                <a:latin typeface="Dosis" panose="020B0604020202020204" charset="0"/>
              </a:rPr>
              <a:t>kobe</a:t>
            </a:r>
            <a:r>
              <a:rPr lang="en-IN" sz="1500" dirty="0">
                <a:solidFill>
                  <a:schemeClr val="bg1"/>
                </a:solidFill>
                <a:latin typeface="Dosis" panose="020B0604020202020204" charset="0"/>
              </a:rPr>
              <a:t> shoots most of his shots from Mid-Range(40.99%) followed by Restricted Area.</a:t>
            </a:r>
          </a:p>
          <a:p>
            <a:pPr marL="285750" indent="-285750">
              <a:buFont typeface="Arial" panose="020B0604020202020204" pitchFamily="34" charset="0"/>
              <a:buChar char="•"/>
            </a:pPr>
            <a:r>
              <a:rPr lang="en-IN" sz="1500" dirty="0">
                <a:solidFill>
                  <a:schemeClr val="bg1"/>
                </a:solidFill>
                <a:latin typeface="Dosis" panose="020B0604020202020204" charset="0"/>
              </a:rPr>
              <a:t>We can also observe that FG% is highest for Restricted Area so that is his most effective zone of shooting. We can see that his least favourite area to shoot is Backcourt.</a:t>
            </a:r>
          </a:p>
        </p:txBody>
      </p:sp>
    </p:spTree>
    <p:extLst>
      <p:ext uri="{BB962C8B-B14F-4D97-AF65-F5344CB8AC3E}">
        <p14:creationId xmlns:p14="http://schemas.microsoft.com/office/powerpoint/2010/main" val="3184389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780A5-0273-408E-ACA3-D2C46F0A3093}"/>
              </a:ext>
            </a:extLst>
          </p:cNvPr>
          <p:cNvSpPr>
            <a:spLocks noGrp="1"/>
          </p:cNvSpPr>
          <p:nvPr>
            <p:ph type="title"/>
          </p:nvPr>
        </p:nvSpPr>
        <p:spPr>
          <a:xfrm>
            <a:off x="838200" y="149517"/>
            <a:ext cx="4115540" cy="531520"/>
          </a:xfrm>
        </p:spPr>
        <p:txBody>
          <a:bodyPr>
            <a:normAutofit fontScale="90000"/>
          </a:bodyPr>
          <a:lstStyle/>
          <a:p>
            <a:r>
              <a:rPr lang="en-IN" dirty="0"/>
              <a:t>EDA analysis</a:t>
            </a:r>
          </a:p>
        </p:txBody>
      </p:sp>
      <p:pic>
        <p:nvPicPr>
          <p:cNvPr id="5" name="Content Placeholder 4">
            <a:extLst>
              <a:ext uri="{FF2B5EF4-FFF2-40B4-BE49-F238E27FC236}">
                <a16:creationId xmlns:a16="http://schemas.microsoft.com/office/drawing/2014/main" id="{917ECD9C-A965-4C02-923A-115468E4CD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77017" y="0"/>
            <a:ext cx="6314983" cy="4021584"/>
          </a:xfrm>
        </p:spPr>
      </p:pic>
      <p:sp>
        <p:nvSpPr>
          <p:cNvPr id="7" name="TextBox 6">
            <a:extLst>
              <a:ext uri="{FF2B5EF4-FFF2-40B4-BE49-F238E27FC236}">
                <a16:creationId xmlns:a16="http://schemas.microsoft.com/office/drawing/2014/main" id="{3519A9A4-A500-4335-BDF8-B7F0EC1B84E9}"/>
              </a:ext>
            </a:extLst>
          </p:cNvPr>
          <p:cNvSpPr txBox="1"/>
          <p:nvPr/>
        </p:nvSpPr>
        <p:spPr>
          <a:xfrm>
            <a:off x="115411" y="681037"/>
            <a:ext cx="5681708" cy="1246495"/>
          </a:xfrm>
          <a:prstGeom prst="rect">
            <a:avLst/>
          </a:prstGeom>
          <a:noFill/>
        </p:spPr>
        <p:txBody>
          <a:bodyPr wrap="square" rtlCol="0">
            <a:spAutoFit/>
          </a:bodyPr>
          <a:lstStyle/>
          <a:p>
            <a:pPr marL="285750" indent="-285750">
              <a:buFont typeface="Arial" panose="020B0604020202020204" pitchFamily="34" charset="0"/>
              <a:buChar char="•"/>
            </a:pPr>
            <a:r>
              <a:rPr lang="en-IN" sz="1500" dirty="0">
                <a:solidFill>
                  <a:schemeClr val="bg1"/>
                </a:solidFill>
                <a:latin typeface="Dosis" panose="020B0604020202020204" charset="0"/>
              </a:rPr>
              <a:t>The plot on the right is histogram of </a:t>
            </a:r>
            <a:r>
              <a:rPr lang="en-IN" sz="1500" dirty="0" err="1">
                <a:solidFill>
                  <a:schemeClr val="bg1"/>
                </a:solidFill>
                <a:latin typeface="Dosis" panose="020B0604020202020204" charset="0"/>
              </a:rPr>
              <a:t>shot_zone_range</a:t>
            </a:r>
            <a:r>
              <a:rPr lang="en-IN" sz="1500" dirty="0">
                <a:solidFill>
                  <a:schemeClr val="bg1"/>
                </a:solidFill>
                <a:latin typeface="Dosis" panose="020B0604020202020204" charset="0"/>
              </a:rPr>
              <a:t>. We can observe that </a:t>
            </a:r>
            <a:r>
              <a:rPr lang="en-IN" sz="1500" dirty="0" err="1">
                <a:solidFill>
                  <a:schemeClr val="bg1"/>
                </a:solidFill>
                <a:latin typeface="Dosis" panose="020B0604020202020204" charset="0"/>
              </a:rPr>
              <a:t>kobe</a:t>
            </a:r>
            <a:r>
              <a:rPr lang="en-IN" sz="1500" dirty="0">
                <a:solidFill>
                  <a:schemeClr val="bg1"/>
                </a:solidFill>
                <a:latin typeface="Dosis" panose="020B0604020202020204" charset="0"/>
              </a:rPr>
              <a:t> shoots most of his shots (30.58 %) from Less that 8ft range followed by 16-24ft range.</a:t>
            </a:r>
          </a:p>
          <a:p>
            <a:pPr marL="285750" indent="-285750">
              <a:buFont typeface="Arial" panose="020B0604020202020204" pitchFamily="34" charset="0"/>
              <a:buChar char="•"/>
            </a:pPr>
            <a:r>
              <a:rPr lang="en-IN" sz="1500" dirty="0">
                <a:solidFill>
                  <a:schemeClr val="bg1"/>
                </a:solidFill>
                <a:latin typeface="Dosis" panose="020B0604020202020204" charset="0"/>
              </a:rPr>
              <a:t>The FG% is also highest for Less that 8ft range, so it is also his most effective range of shooting.</a:t>
            </a:r>
          </a:p>
        </p:txBody>
      </p:sp>
      <p:pic>
        <p:nvPicPr>
          <p:cNvPr id="9" name="Picture 8">
            <a:extLst>
              <a:ext uri="{FF2B5EF4-FFF2-40B4-BE49-F238E27FC236}">
                <a16:creationId xmlns:a16="http://schemas.microsoft.com/office/drawing/2014/main" id="{9612D20D-C3A9-4992-94A6-872827651F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432482"/>
            <a:ext cx="6027937" cy="4425518"/>
          </a:xfrm>
          <a:prstGeom prst="rect">
            <a:avLst/>
          </a:prstGeom>
        </p:spPr>
      </p:pic>
      <p:sp>
        <p:nvSpPr>
          <p:cNvPr id="10" name="TextBox 9">
            <a:extLst>
              <a:ext uri="{FF2B5EF4-FFF2-40B4-BE49-F238E27FC236}">
                <a16:creationId xmlns:a16="http://schemas.microsoft.com/office/drawing/2014/main" id="{06294066-3E35-4B60-B245-4514962C87E5}"/>
              </a:ext>
            </a:extLst>
          </p:cNvPr>
          <p:cNvSpPr txBox="1"/>
          <p:nvPr/>
        </p:nvSpPr>
        <p:spPr>
          <a:xfrm>
            <a:off x="6096000" y="4199137"/>
            <a:ext cx="6027937" cy="1938992"/>
          </a:xfrm>
          <a:prstGeom prst="rect">
            <a:avLst/>
          </a:prstGeom>
          <a:noFill/>
        </p:spPr>
        <p:txBody>
          <a:bodyPr wrap="square" rtlCol="0">
            <a:spAutoFit/>
          </a:bodyPr>
          <a:lstStyle/>
          <a:p>
            <a:pPr marL="285750" indent="-285750">
              <a:buFont typeface="Arial" panose="020B0604020202020204" pitchFamily="34" charset="0"/>
              <a:buChar char="•"/>
            </a:pPr>
            <a:r>
              <a:rPr lang="en-IN" sz="1500" dirty="0">
                <a:solidFill>
                  <a:schemeClr val="bg1"/>
                </a:solidFill>
                <a:latin typeface="Dosis" panose="020B0604020202020204" charset="0"/>
              </a:rPr>
              <a:t>The plot on the left is histogram of period. We can observe that </a:t>
            </a:r>
            <a:r>
              <a:rPr lang="en-IN" sz="1500" dirty="0" err="1">
                <a:solidFill>
                  <a:schemeClr val="bg1"/>
                </a:solidFill>
                <a:latin typeface="Dosis" panose="020B0604020202020204" charset="0"/>
              </a:rPr>
              <a:t>kobe</a:t>
            </a:r>
            <a:r>
              <a:rPr lang="en-IN" sz="1500" dirty="0">
                <a:solidFill>
                  <a:schemeClr val="bg1"/>
                </a:solidFill>
                <a:latin typeface="Dosis" panose="020B0604020202020204" charset="0"/>
              </a:rPr>
              <a:t> is generally more active in 1</a:t>
            </a:r>
            <a:r>
              <a:rPr lang="en-IN" sz="1500" baseline="30000" dirty="0">
                <a:solidFill>
                  <a:schemeClr val="bg1"/>
                </a:solidFill>
                <a:latin typeface="Dosis" panose="020B0604020202020204" charset="0"/>
              </a:rPr>
              <a:t>st</a:t>
            </a:r>
            <a:r>
              <a:rPr lang="en-IN" sz="1500" dirty="0">
                <a:solidFill>
                  <a:schemeClr val="bg1"/>
                </a:solidFill>
                <a:latin typeface="Dosis" panose="020B0604020202020204" charset="0"/>
              </a:rPr>
              <a:t> and 3</a:t>
            </a:r>
            <a:r>
              <a:rPr lang="en-IN" sz="1500" baseline="30000" dirty="0">
                <a:solidFill>
                  <a:schemeClr val="bg1"/>
                </a:solidFill>
                <a:latin typeface="Dosis" panose="020B0604020202020204" charset="0"/>
              </a:rPr>
              <a:t>rd</a:t>
            </a:r>
            <a:r>
              <a:rPr lang="en-IN" sz="1500" dirty="0">
                <a:solidFill>
                  <a:schemeClr val="bg1"/>
                </a:solidFill>
                <a:latin typeface="Dosis" panose="020B0604020202020204" charset="0"/>
              </a:rPr>
              <a:t> quarters and most inactive for 2</a:t>
            </a:r>
            <a:r>
              <a:rPr lang="en-IN" sz="1500" baseline="30000" dirty="0">
                <a:solidFill>
                  <a:schemeClr val="bg1"/>
                </a:solidFill>
                <a:latin typeface="Dosis" panose="020B0604020202020204" charset="0"/>
              </a:rPr>
              <a:t>nd</a:t>
            </a:r>
            <a:r>
              <a:rPr lang="en-IN" sz="1500" dirty="0">
                <a:solidFill>
                  <a:schemeClr val="bg1"/>
                </a:solidFill>
                <a:latin typeface="Dosis" panose="020B0604020202020204" charset="0"/>
              </a:rPr>
              <a:t> quarter. This is technique he follows so he conserve his energy in 2</a:t>
            </a:r>
            <a:r>
              <a:rPr lang="en-IN" sz="1500" baseline="30000" dirty="0">
                <a:solidFill>
                  <a:schemeClr val="bg1"/>
                </a:solidFill>
                <a:latin typeface="Dosis" panose="020B0604020202020204" charset="0"/>
              </a:rPr>
              <a:t>nd</a:t>
            </a:r>
            <a:r>
              <a:rPr lang="en-IN" sz="1500" dirty="0">
                <a:solidFill>
                  <a:schemeClr val="bg1"/>
                </a:solidFill>
                <a:latin typeface="Dosis" panose="020B0604020202020204" charset="0"/>
              </a:rPr>
              <a:t> quarter and make most out of 3</a:t>
            </a:r>
            <a:r>
              <a:rPr lang="en-IN" sz="1500" baseline="30000" dirty="0">
                <a:solidFill>
                  <a:schemeClr val="bg1"/>
                </a:solidFill>
                <a:latin typeface="Dosis" panose="020B0604020202020204" charset="0"/>
              </a:rPr>
              <a:t>rd</a:t>
            </a:r>
            <a:r>
              <a:rPr lang="en-IN" sz="1500" dirty="0">
                <a:solidFill>
                  <a:schemeClr val="bg1"/>
                </a:solidFill>
                <a:latin typeface="Dosis" panose="020B0604020202020204" charset="0"/>
              </a:rPr>
              <a:t> quarter and perform clutch moments in 4</a:t>
            </a:r>
            <a:r>
              <a:rPr lang="en-IN" sz="1500" baseline="30000" dirty="0">
                <a:solidFill>
                  <a:schemeClr val="bg1"/>
                </a:solidFill>
                <a:latin typeface="Dosis" panose="020B0604020202020204" charset="0"/>
              </a:rPr>
              <a:t>th</a:t>
            </a:r>
            <a:r>
              <a:rPr lang="en-IN" sz="1500" dirty="0">
                <a:solidFill>
                  <a:schemeClr val="bg1"/>
                </a:solidFill>
                <a:latin typeface="Dosis" panose="020B0604020202020204" charset="0"/>
              </a:rPr>
              <a:t> quarter</a:t>
            </a:r>
          </a:p>
          <a:p>
            <a:pPr marL="285750" indent="-285750">
              <a:buFont typeface="Arial" panose="020B0604020202020204" pitchFamily="34" charset="0"/>
              <a:buChar char="•"/>
            </a:pPr>
            <a:r>
              <a:rPr lang="en-IN" sz="1500" dirty="0">
                <a:solidFill>
                  <a:schemeClr val="bg1"/>
                </a:solidFill>
                <a:latin typeface="Dosis" panose="020B0604020202020204" charset="0"/>
              </a:rPr>
              <a:t>We can also observe that FG% is highest for 1</a:t>
            </a:r>
            <a:r>
              <a:rPr lang="en-IN" sz="1500" baseline="30000" dirty="0">
                <a:solidFill>
                  <a:schemeClr val="bg1"/>
                </a:solidFill>
                <a:latin typeface="Dosis" panose="020B0604020202020204" charset="0"/>
              </a:rPr>
              <a:t>st</a:t>
            </a:r>
            <a:r>
              <a:rPr lang="en-IN" sz="1500" dirty="0">
                <a:solidFill>
                  <a:schemeClr val="bg1"/>
                </a:solidFill>
                <a:latin typeface="Dosis" panose="020B0604020202020204" charset="0"/>
              </a:rPr>
              <a:t> quarter so that is his most effective period.</a:t>
            </a:r>
          </a:p>
          <a:p>
            <a:endParaRPr lang="en-IN" sz="1500" dirty="0">
              <a:solidFill>
                <a:schemeClr val="bg1"/>
              </a:solidFill>
              <a:latin typeface="Dosis" panose="020B0604020202020204" charset="0"/>
            </a:endParaRPr>
          </a:p>
        </p:txBody>
      </p:sp>
    </p:spTree>
    <p:extLst>
      <p:ext uri="{BB962C8B-B14F-4D97-AF65-F5344CB8AC3E}">
        <p14:creationId xmlns:p14="http://schemas.microsoft.com/office/powerpoint/2010/main" val="2930822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EA5DB-3D20-4CA1-A5F9-7B261B3201F8}"/>
              </a:ext>
            </a:extLst>
          </p:cNvPr>
          <p:cNvSpPr>
            <a:spLocks noGrp="1"/>
          </p:cNvSpPr>
          <p:nvPr>
            <p:ph type="title"/>
          </p:nvPr>
        </p:nvSpPr>
        <p:spPr>
          <a:xfrm>
            <a:off x="838200" y="72163"/>
            <a:ext cx="3449715" cy="531520"/>
          </a:xfrm>
        </p:spPr>
        <p:txBody>
          <a:bodyPr>
            <a:normAutofit fontScale="90000"/>
          </a:bodyPr>
          <a:lstStyle/>
          <a:p>
            <a:r>
              <a:rPr lang="en-IN" dirty="0"/>
              <a:t>EDA analysis</a:t>
            </a:r>
          </a:p>
        </p:txBody>
      </p:sp>
      <p:pic>
        <p:nvPicPr>
          <p:cNvPr id="5" name="Content Placeholder 4">
            <a:extLst>
              <a:ext uri="{FF2B5EF4-FFF2-40B4-BE49-F238E27FC236}">
                <a16:creationId xmlns:a16="http://schemas.microsoft.com/office/drawing/2014/main" id="{4976FA43-82FB-40D3-9E3D-9F3A6206BD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17002" y="330759"/>
            <a:ext cx="7474998" cy="6196482"/>
          </a:xfrm>
        </p:spPr>
      </p:pic>
      <p:sp>
        <p:nvSpPr>
          <p:cNvPr id="6" name="TextBox 5">
            <a:extLst>
              <a:ext uri="{FF2B5EF4-FFF2-40B4-BE49-F238E27FC236}">
                <a16:creationId xmlns:a16="http://schemas.microsoft.com/office/drawing/2014/main" id="{C04357B1-2F46-42F2-BFEB-1E1477259728}"/>
              </a:ext>
            </a:extLst>
          </p:cNvPr>
          <p:cNvSpPr txBox="1"/>
          <p:nvPr/>
        </p:nvSpPr>
        <p:spPr>
          <a:xfrm>
            <a:off x="177553" y="603683"/>
            <a:ext cx="4438835" cy="3785652"/>
          </a:xfrm>
          <a:prstGeom prst="rect">
            <a:avLst/>
          </a:prstGeom>
          <a:noFill/>
        </p:spPr>
        <p:txBody>
          <a:bodyPr wrap="square" rtlCol="0">
            <a:spAutoFit/>
          </a:bodyPr>
          <a:lstStyle/>
          <a:p>
            <a:pPr marL="285750" indent="-285750">
              <a:buFont typeface="Arial" panose="020B0604020202020204" pitchFamily="34" charset="0"/>
              <a:buChar char="•"/>
            </a:pPr>
            <a:r>
              <a:rPr lang="en-IN" sz="1500" dirty="0">
                <a:solidFill>
                  <a:schemeClr val="bg1"/>
                </a:solidFill>
                <a:latin typeface="Dosis" panose="020B0604020202020204" charset="0"/>
              </a:rPr>
              <a:t>The plot on the right shows accuracy of shots attempted by </a:t>
            </a:r>
            <a:r>
              <a:rPr lang="en-IN" sz="1500" dirty="0" err="1">
                <a:solidFill>
                  <a:schemeClr val="bg1"/>
                </a:solidFill>
                <a:latin typeface="Dosis" panose="020B0604020202020204" charset="0"/>
              </a:rPr>
              <a:t>kobe</a:t>
            </a:r>
            <a:r>
              <a:rPr lang="en-IN" sz="1500" dirty="0">
                <a:solidFill>
                  <a:schemeClr val="bg1"/>
                </a:solidFill>
                <a:latin typeface="Dosis" panose="020B0604020202020204" charset="0"/>
              </a:rPr>
              <a:t> for various seasons.</a:t>
            </a:r>
          </a:p>
          <a:p>
            <a:pPr marL="285750" indent="-285750">
              <a:buFont typeface="Arial" panose="020B0604020202020204" pitchFamily="34" charset="0"/>
              <a:buChar char="•"/>
            </a:pPr>
            <a:r>
              <a:rPr lang="en-IN" sz="1500" dirty="0">
                <a:solidFill>
                  <a:schemeClr val="bg1"/>
                </a:solidFill>
                <a:latin typeface="Dosis" panose="020B0604020202020204" charset="0"/>
              </a:rPr>
              <a:t>We can observe that </a:t>
            </a:r>
            <a:r>
              <a:rPr lang="en-IN" sz="1500" dirty="0" err="1">
                <a:solidFill>
                  <a:schemeClr val="bg1"/>
                </a:solidFill>
                <a:latin typeface="Dosis" panose="020B0604020202020204" charset="0"/>
              </a:rPr>
              <a:t>kobe</a:t>
            </a:r>
            <a:r>
              <a:rPr lang="en-IN" sz="1500" dirty="0">
                <a:solidFill>
                  <a:schemeClr val="bg1"/>
                </a:solidFill>
                <a:latin typeface="Dosis" panose="020B0604020202020204" charset="0"/>
              </a:rPr>
              <a:t> performed with highest accuracy in the seasons 1999-00, 2000-01 and 2001-02 where he won championships those years to perform three-peat.</a:t>
            </a:r>
          </a:p>
          <a:p>
            <a:pPr marL="285750" indent="-285750">
              <a:buFont typeface="Arial" panose="020B0604020202020204" pitchFamily="34" charset="0"/>
              <a:buChar char="•"/>
            </a:pPr>
            <a:r>
              <a:rPr lang="en-IN" sz="1500" dirty="0">
                <a:solidFill>
                  <a:schemeClr val="bg1"/>
                </a:solidFill>
                <a:latin typeface="Dosis" panose="020B0604020202020204" charset="0"/>
              </a:rPr>
              <a:t>He again peaked in seasons 2007-08, 2008-09 and 2009-10 where he won championships in years 2009 and 2010.</a:t>
            </a:r>
          </a:p>
          <a:p>
            <a:pPr marL="285750" indent="-285750">
              <a:buFont typeface="Arial" panose="020B0604020202020204" pitchFamily="34" charset="0"/>
              <a:buChar char="•"/>
            </a:pPr>
            <a:r>
              <a:rPr lang="en-IN" sz="1500" dirty="0">
                <a:solidFill>
                  <a:schemeClr val="bg1"/>
                </a:solidFill>
                <a:latin typeface="Dosis" panose="020B0604020202020204" charset="0"/>
              </a:rPr>
              <a:t>We can observe that his accuracy faded above in his final years reaching his lowest in 2015-16 seasons.</a:t>
            </a:r>
          </a:p>
          <a:p>
            <a:pPr marL="285750" indent="-285750">
              <a:buFont typeface="Arial" panose="020B0604020202020204" pitchFamily="34" charset="0"/>
              <a:buChar char="•"/>
            </a:pPr>
            <a:r>
              <a:rPr lang="en-IN" sz="1500" dirty="0">
                <a:solidFill>
                  <a:schemeClr val="bg1"/>
                </a:solidFill>
                <a:latin typeface="Dosis" panose="020B0604020202020204" charset="0"/>
              </a:rPr>
              <a:t>So we can say that when ever </a:t>
            </a:r>
            <a:r>
              <a:rPr lang="en-IN" sz="1500" dirty="0" err="1">
                <a:solidFill>
                  <a:schemeClr val="bg1"/>
                </a:solidFill>
                <a:latin typeface="Dosis" panose="020B0604020202020204" charset="0"/>
              </a:rPr>
              <a:t>kobe</a:t>
            </a:r>
            <a:r>
              <a:rPr lang="en-IN" sz="1500" dirty="0">
                <a:solidFill>
                  <a:schemeClr val="bg1"/>
                </a:solidFill>
                <a:latin typeface="Dosis" panose="020B0604020202020204" charset="0"/>
              </a:rPr>
              <a:t> performs highest his team reaches playoffs and mostly win champion ships. </a:t>
            </a:r>
          </a:p>
        </p:txBody>
      </p:sp>
      <p:grpSp>
        <p:nvGrpSpPr>
          <p:cNvPr id="7" name="Google Shape;1275;p60">
            <a:extLst>
              <a:ext uri="{FF2B5EF4-FFF2-40B4-BE49-F238E27FC236}">
                <a16:creationId xmlns:a16="http://schemas.microsoft.com/office/drawing/2014/main" id="{E1F30579-0C2E-43B2-833D-0A5D8881F11D}"/>
              </a:ext>
            </a:extLst>
          </p:cNvPr>
          <p:cNvGrpSpPr/>
          <p:nvPr/>
        </p:nvGrpSpPr>
        <p:grpSpPr>
          <a:xfrm>
            <a:off x="1420428" y="4634144"/>
            <a:ext cx="1145219" cy="1970842"/>
            <a:chOff x="3065592" y="1598975"/>
            <a:chExt cx="367303" cy="640820"/>
          </a:xfrm>
        </p:grpSpPr>
        <p:sp>
          <p:nvSpPr>
            <p:cNvPr id="8" name="Google Shape;1276;p60">
              <a:extLst>
                <a:ext uri="{FF2B5EF4-FFF2-40B4-BE49-F238E27FC236}">
                  <a16:creationId xmlns:a16="http://schemas.microsoft.com/office/drawing/2014/main" id="{FEB1CD39-5C33-4758-9AF6-070D25C4A0A6}"/>
                </a:ext>
              </a:extLst>
            </p:cNvPr>
            <p:cNvSpPr/>
            <p:nvPr/>
          </p:nvSpPr>
          <p:spPr>
            <a:xfrm>
              <a:off x="3065592" y="1598975"/>
              <a:ext cx="367303" cy="640820"/>
            </a:xfrm>
            <a:custGeom>
              <a:avLst/>
              <a:gdLst/>
              <a:ahLst/>
              <a:cxnLst/>
              <a:rect l="l" t="t" r="r" b="b"/>
              <a:pathLst>
                <a:path w="4825" h="8418" extrusionOk="0">
                  <a:moveTo>
                    <a:pt x="763" y="3204"/>
                  </a:moveTo>
                  <a:cubicBezTo>
                    <a:pt x="766" y="3204"/>
                    <a:pt x="768" y="3207"/>
                    <a:pt x="768" y="3215"/>
                  </a:cubicBezTo>
                  <a:cubicBezTo>
                    <a:pt x="768" y="3250"/>
                    <a:pt x="758" y="3331"/>
                    <a:pt x="758" y="3404"/>
                  </a:cubicBezTo>
                  <a:cubicBezTo>
                    <a:pt x="758" y="3477"/>
                    <a:pt x="851" y="3570"/>
                    <a:pt x="854" y="3649"/>
                  </a:cubicBezTo>
                  <a:cubicBezTo>
                    <a:pt x="859" y="3727"/>
                    <a:pt x="810" y="3869"/>
                    <a:pt x="810" y="3869"/>
                  </a:cubicBezTo>
                  <a:cubicBezTo>
                    <a:pt x="809" y="3869"/>
                    <a:pt x="808" y="3870"/>
                    <a:pt x="807" y="3870"/>
                  </a:cubicBezTo>
                  <a:cubicBezTo>
                    <a:pt x="785" y="3870"/>
                    <a:pt x="741" y="3779"/>
                    <a:pt x="724" y="3710"/>
                  </a:cubicBezTo>
                  <a:cubicBezTo>
                    <a:pt x="706" y="3639"/>
                    <a:pt x="583" y="3422"/>
                    <a:pt x="576" y="3376"/>
                  </a:cubicBezTo>
                  <a:cubicBezTo>
                    <a:pt x="569" y="3331"/>
                    <a:pt x="627" y="3304"/>
                    <a:pt x="679" y="3270"/>
                  </a:cubicBezTo>
                  <a:cubicBezTo>
                    <a:pt x="719" y="3243"/>
                    <a:pt x="751" y="3204"/>
                    <a:pt x="763" y="3204"/>
                  </a:cubicBezTo>
                  <a:close/>
                  <a:moveTo>
                    <a:pt x="1844" y="1"/>
                  </a:moveTo>
                  <a:cubicBezTo>
                    <a:pt x="1808" y="1"/>
                    <a:pt x="1775" y="5"/>
                    <a:pt x="1746" y="13"/>
                  </a:cubicBezTo>
                  <a:cubicBezTo>
                    <a:pt x="1558" y="64"/>
                    <a:pt x="1440" y="282"/>
                    <a:pt x="1424" y="383"/>
                  </a:cubicBezTo>
                  <a:cubicBezTo>
                    <a:pt x="1409" y="483"/>
                    <a:pt x="1422" y="655"/>
                    <a:pt x="1430" y="702"/>
                  </a:cubicBezTo>
                  <a:cubicBezTo>
                    <a:pt x="1435" y="749"/>
                    <a:pt x="1428" y="826"/>
                    <a:pt x="1440" y="901"/>
                  </a:cubicBezTo>
                  <a:cubicBezTo>
                    <a:pt x="1451" y="980"/>
                    <a:pt x="1492" y="1041"/>
                    <a:pt x="1488" y="1065"/>
                  </a:cubicBezTo>
                  <a:cubicBezTo>
                    <a:pt x="1482" y="1088"/>
                    <a:pt x="1368" y="1086"/>
                    <a:pt x="1328" y="1092"/>
                  </a:cubicBezTo>
                  <a:cubicBezTo>
                    <a:pt x="1285" y="1100"/>
                    <a:pt x="1234" y="1177"/>
                    <a:pt x="1226" y="1204"/>
                  </a:cubicBezTo>
                  <a:cubicBezTo>
                    <a:pt x="1215" y="1231"/>
                    <a:pt x="1099" y="1267"/>
                    <a:pt x="1049" y="1292"/>
                  </a:cubicBezTo>
                  <a:cubicBezTo>
                    <a:pt x="1001" y="1317"/>
                    <a:pt x="918" y="1458"/>
                    <a:pt x="870" y="1526"/>
                  </a:cubicBezTo>
                  <a:cubicBezTo>
                    <a:pt x="824" y="1595"/>
                    <a:pt x="611" y="1650"/>
                    <a:pt x="519" y="1679"/>
                  </a:cubicBezTo>
                  <a:cubicBezTo>
                    <a:pt x="427" y="1707"/>
                    <a:pt x="516" y="2080"/>
                    <a:pt x="541" y="2132"/>
                  </a:cubicBezTo>
                  <a:cubicBezTo>
                    <a:pt x="567" y="2183"/>
                    <a:pt x="563" y="2229"/>
                    <a:pt x="547" y="2253"/>
                  </a:cubicBezTo>
                  <a:cubicBezTo>
                    <a:pt x="529" y="2275"/>
                    <a:pt x="502" y="2330"/>
                    <a:pt x="467" y="2392"/>
                  </a:cubicBezTo>
                  <a:cubicBezTo>
                    <a:pt x="429" y="2451"/>
                    <a:pt x="226" y="2816"/>
                    <a:pt x="152" y="2954"/>
                  </a:cubicBezTo>
                  <a:cubicBezTo>
                    <a:pt x="76" y="3094"/>
                    <a:pt x="44" y="3292"/>
                    <a:pt x="22" y="3407"/>
                  </a:cubicBezTo>
                  <a:cubicBezTo>
                    <a:pt x="1" y="3522"/>
                    <a:pt x="76" y="3630"/>
                    <a:pt x="100" y="3672"/>
                  </a:cubicBezTo>
                  <a:cubicBezTo>
                    <a:pt x="123" y="3714"/>
                    <a:pt x="210" y="3808"/>
                    <a:pt x="244" y="3859"/>
                  </a:cubicBezTo>
                  <a:cubicBezTo>
                    <a:pt x="277" y="3908"/>
                    <a:pt x="314" y="3943"/>
                    <a:pt x="350" y="3998"/>
                  </a:cubicBezTo>
                  <a:cubicBezTo>
                    <a:pt x="387" y="4054"/>
                    <a:pt x="491" y="4140"/>
                    <a:pt x="515" y="4164"/>
                  </a:cubicBezTo>
                  <a:cubicBezTo>
                    <a:pt x="538" y="4189"/>
                    <a:pt x="614" y="4261"/>
                    <a:pt x="636" y="4304"/>
                  </a:cubicBezTo>
                  <a:cubicBezTo>
                    <a:pt x="660" y="4348"/>
                    <a:pt x="743" y="4434"/>
                    <a:pt x="768" y="4462"/>
                  </a:cubicBezTo>
                  <a:cubicBezTo>
                    <a:pt x="793" y="4491"/>
                    <a:pt x="863" y="4587"/>
                    <a:pt x="873" y="4606"/>
                  </a:cubicBezTo>
                  <a:cubicBezTo>
                    <a:pt x="883" y="4625"/>
                    <a:pt x="892" y="4626"/>
                    <a:pt x="891" y="4648"/>
                  </a:cubicBezTo>
                  <a:cubicBezTo>
                    <a:pt x="889" y="4668"/>
                    <a:pt x="924" y="4692"/>
                    <a:pt x="937" y="4702"/>
                  </a:cubicBezTo>
                  <a:cubicBezTo>
                    <a:pt x="950" y="4715"/>
                    <a:pt x="956" y="4749"/>
                    <a:pt x="969" y="4808"/>
                  </a:cubicBezTo>
                  <a:cubicBezTo>
                    <a:pt x="982" y="4868"/>
                    <a:pt x="1030" y="4935"/>
                    <a:pt x="1041" y="4969"/>
                  </a:cubicBezTo>
                  <a:cubicBezTo>
                    <a:pt x="1054" y="5002"/>
                    <a:pt x="1083" y="5069"/>
                    <a:pt x="1092" y="5092"/>
                  </a:cubicBezTo>
                  <a:cubicBezTo>
                    <a:pt x="1100" y="5116"/>
                    <a:pt x="1122" y="5159"/>
                    <a:pt x="1127" y="5203"/>
                  </a:cubicBezTo>
                  <a:cubicBezTo>
                    <a:pt x="1132" y="5247"/>
                    <a:pt x="1166" y="5263"/>
                    <a:pt x="1179" y="5292"/>
                  </a:cubicBezTo>
                  <a:cubicBezTo>
                    <a:pt x="1192" y="5320"/>
                    <a:pt x="1199" y="5362"/>
                    <a:pt x="1215" y="5390"/>
                  </a:cubicBezTo>
                  <a:cubicBezTo>
                    <a:pt x="1231" y="5419"/>
                    <a:pt x="1239" y="5429"/>
                    <a:pt x="1265" y="5429"/>
                  </a:cubicBezTo>
                  <a:cubicBezTo>
                    <a:pt x="1291" y="5429"/>
                    <a:pt x="1291" y="5416"/>
                    <a:pt x="1290" y="5382"/>
                  </a:cubicBezTo>
                  <a:cubicBezTo>
                    <a:pt x="1287" y="5349"/>
                    <a:pt x="1208" y="5221"/>
                    <a:pt x="1205" y="5194"/>
                  </a:cubicBezTo>
                  <a:cubicBezTo>
                    <a:pt x="1203" y="5173"/>
                    <a:pt x="1213" y="5151"/>
                    <a:pt x="1217" y="5151"/>
                  </a:cubicBezTo>
                  <a:cubicBezTo>
                    <a:pt x="1218" y="5151"/>
                    <a:pt x="1218" y="5152"/>
                    <a:pt x="1218" y="5154"/>
                  </a:cubicBezTo>
                  <a:cubicBezTo>
                    <a:pt x="1218" y="5167"/>
                    <a:pt x="1240" y="5200"/>
                    <a:pt x="1258" y="5238"/>
                  </a:cubicBezTo>
                  <a:cubicBezTo>
                    <a:pt x="1274" y="5276"/>
                    <a:pt x="1320" y="5321"/>
                    <a:pt x="1339" y="5343"/>
                  </a:cubicBezTo>
                  <a:cubicBezTo>
                    <a:pt x="1357" y="5365"/>
                    <a:pt x="1371" y="5388"/>
                    <a:pt x="1384" y="5407"/>
                  </a:cubicBezTo>
                  <a:cubicBezTo>
                    <a:pt x="1397" y="5425"/>
                    <a:pt x="1415" y="5467"/>
                    <a:pt x="1431" y="5490"/>
                  </a:cubicBezTo>
                  <a:cubicBezTo>
                    <a:pt x="1438" y="5501"/>
                    <a:pt x="1450" y="5506"/>
                    <a:pt x="1463" y="5506"/>
                  </a:cubicBezTo>
                  <a:cubicBezTo>
                    <a:pt x="1478" y="5506"/>
                    <a:pt x="1495" y="5498"/>
                    <a:pt x="1502" y="5486"/>
                  </a:cubicBezTo>
                  <a:cubicBezTo>
                    <a:pt x="1515" y="5464"/>
                    <a:pt x="1492" y="5420"/>
                    <a:pt x="1482" y="5398"/>
                  </a:cubicBezTo>
                  <a:cubicBezTo>
                    <a:pt x="1469" y="5376"/>
                    <a:pt x="1422" y="5299"/>
                    <a:pt x="1397" y="5274"/>
                  </a:cubicBezTo>
                  <a:cubicBezTo>
                    <a:pt x="1374" y="5251"/>
                    <a:pt x="1339" y="5180"/>
                    <a:pt x="1336" y="5171"/>
                  </a:cubicBezTo>
                  <a:lnTo>
                    <a:pt x="1336" y="5171"/>
                  </a:lnTo>
                  <a:cubicBezTo>
                    <a:pt x="1342" y="5175"/>
                    <a:pt x="1361" y="5194"/>
                    <a:pt x="1371" y="5209"/>
                  </a:cubicBezTo>
                  <a:cubicBezTo>
                    <a:pt x="1383" y="5226"/>
                    <a:pt x="1403" y="5263"/>
                    <a:pt x="1418" y="5282"/>
                  </a:cubicBezTo>
                  <a:cubicBezTo>
                    <a:pt x="1432" y="5299"/>
                    <a:pt x="1472" y="5339"/>
                    <a:pt x="1476" y="5357"/>
                  </a:cubicBezTo>
                  <a:cubicBezTo>
                    <a:pt x="1482" y="5375"/>
                    <a:pt x="1510" y="5414"/>
                    <a:pt x="1529" y="5462"/>
                  </a:cubicBezTo>
                  <a:cubicBezTo>
                    <a:pt x="1543" y="5503"/>
                    <a:pt x="1571" y="5506"/>
                    <a:pt x="1588" y="5506"/>
                  </a:cubicBezTo>
                  <a:cubicBezTo>
                    <a:pt x="1592" y="5506"/>
                    <a:pt x="1595" y="5506"/>
                    <a:pt x="1597" y="5506"/>
                  </a:cubicBezTo>
                  <a:cubicBezTo>
                    <a:pt x="1613" y="5506"/>
                    <a:pt x="1616" y="5464"/>
                    <a:pt x="1607" y="5417"/>
                  </a:cubicBezTo>
                  <a:cubicBezTo>
                    <a:pt x="1597" y="5371"/>
                    <a:pt x="1529" y="5264"/>
                    <a:pt x="1501" y="5223"/>
                  </a:cubicBezTo>
                  <a:cubicBezTo>
                    <a:pt x="1475" y="5181"/>
                    <a:pt x="1397" y="5066"/>
                    <a:pt x="1396" y="5056"/>
                  </a:cubicBezTo>
                  <a:cubicBezTo>
                    <a:pt x="1395" y="5047"/>
                    <a:pt x="1396" y="5029"/>
                    <a:pt x="1405" y="5029"/>
                  </a:cubicBezTo>
                  <a:cubicBezTo>
                    <a:pt x="1406" y="5029"/>
                    <a:pt x="1408" y="5030"/>
                    <a:pt x="1411" y="5031"/>
                  </a:cubicBezTo>
                  <a:cubicBezTo>
                    <a:pt x="1425" y="5040"/>
                    <a:pt x="1457" y="5057"/>
                    <a:pt x="1472" y="5088"/>
                  </a:cubicBezTo>
                  <a:cubicBezTo>
                    <a:pt x="1485" y="5117"/>
                    <a:pt x="1495" y="5135"/>
                    <a:pt x="1508" y="5152"/>
                  </a:cubicBezTo>
                  <a:cubicBezTo>
                    <a:pt x="1521" y="5171"/>
                    <a:pt x="1542" y="5186"/>
                    <a:pt x="1575" y="5263"/>
                  </a:cubicBezTo>
                  <a:cubicBezTo>
                    <a:pt x="1607" y="5340"/>
                    <a:pt x="1647" y="5344"/>
                    <a:pt x="1647" y="5344"/>
                  </a:cubicBezTo>
                  <a:cubicBezTo>
                    <a:pt x="1647" y="5344"/>
                    <a:pt x="1677" y="5371"/>
                    <a:pt x="1696" y="5391"/>
                  </a:cubicBezTo>
                  <a:cubicBezTo>
                    <a:pt x="1714" y="5414"/>
                    <a:pt x="1781" y="5592"/>
                    <a:pt x="1801" y="5634"/>
                  </a:cubicBezTo>
                  <a:cubicBezTo>
                    <a:pt x="1821" y="5675"/>
                    <a:pt x="1909" y="5859"/>
                    <a:pt x="1925" y="5923"/>
                  </a:cubicBezTo>
                  <a:cubicBezTo>
                    <a:pt x="1939" y="5985"/>
                    <a:pt x="2081" y="6192"/>
                    <a:pt x="2119" y="6245"/>
                  </a:cubicBezTo>
                  <a:cubicBezTo>
                    <a:pt x="2156" y="6297"/>
                    <a:pt x="2397" y="6412"/>
                    <a:pt x="2455" y="6435"/>
                  </a:cubicBezTo>
                  <a:cubicBezTo>
                    <a:pt x="2469" y="6441"/>
                    <a:pt x="2484" y="6443"/>
                    <a:pt x="2497" y="6443"/>
                  </a:cubicBezTo>
                  <a:cubicBezTo>
                    <a:pt x="2532" y="6443"/>
                    <a:pt x="2564" y="6430"/>
                    <a:pt x="2581" y="6430"/>
                  </a:cubicBezTo>
                  <a:cubicBezTo>
                    <a:pt x="2584" y="6430"/>
                    <a:pt x="2587" y="6430"/>
                    <a:pt x="2589" y="6431"/>
                  </a:cubicBezTo>
                  <a:cubicBezTo>
                    <a:pt x="2605" y="6440"/>
                    <a:pt x="2711" y="6480"/>
                    <a:pt x="2800" y="6480"/>
                  </a:cubicBezTo>
                  <a:cubicBezTo>
                    <a:pt x="2811" y="6480"/>
                    <a:pt x="2821" y="6479"/>
                    <a:pt x="2831" y="6478"/>
                  </a:cubicBezTo>
                  <a:cubicBezTo>
                    <a:pt x="2924" y="6466"/>
                    <a:pt x="2981" y="6278"/>
                    <a:pt x="2995" y="6249"/>
                  </a:cubicBezTo>
                  <a:cubicBezTo>
                    <a:pt x="3012" y="6221"/>
                    <a:pt x="3028" y="6124"/>
                    <a:pt x="3028" y="6038"/>
                  </a:cubicBezTo>
                  <a:cubicBezTo>
                    <a:pt x="3028" y="5950"/>
                    <a:pt x="2943" y="5748"/>
                    <a:pt x="2937" y="5748"/>
                  </a:cubicBezTo>
                  <a:cubicBezTo>
                    <a:pt x="2930" y="5748"/>
                    <a:pt x="2928" y="5727"/>
                    <a:pt x="2930" y="5716"/>
                  </a:cubicBezTo>
                  <a:cubicBezTo>
                    <a:pt x="2931" y="5704"/>
                    <a:pt x="2927" y="5660"/>
                    <a:pt x="2921" y="5627"/>
                  </a:cubicBezTo>
                  <a:cubicBezTo>
                    <a:pt x="2917" y="5593"/>
                    <a:pt x="2907" y="5510"/>
                    <a:pt x="2870" y="5432"/>
                  </a:cubicBezTo>
                  <a:cubicBezTo>
                    <a:pt x="2832" y="5353"/>
                    <a:pt x="2745" y="5190"/>
                    <a:pt x="2741" y="5177"/>
                  </a:cubicBezTo>
                  <a:cubicBezTo>
                    <a:pt x="2739" y="5171"/>
                    <a:pt x="2739" y="5169"/>
                    <a:pt x="2747" y="5169"/>
                  </a:cubicBezTo>
                  <a:cubicBezTo>
                    <a:pt x="2753" y="5169"/>
                    <a:pt x="2764" y="5171"/>
                    <a:pt x="2784" y="5174"/>
                  </a:cubicBezTo>
                  <a:cubicBezTo>
                    <a:pt x="2828" y="5183"/>
                    <a:pt x="2853" y="5228"/>
                    <a:pt x="2883" y="5253"/>
                  </a:cubicBezTo>
                  <a:cubicBezTo>
                    <a:pt x="2912" y="5277"/>
                    <a:pt x="2990" y="5331"/>
                    <a:pt x="3025" y="5366"/>
                  </a:cubicBezTo>
                  <a:cubicBezTo>
                    <a:pt x="3042" y="5383"/>
                    <a:pt x="3058" y="5384"/>
                    <a:pt x="3073" y="5384"/>
                  </a:cubicBezTo>
                  <a:cubicBezTo>
                    <a:pt x="3077" y="5384"/>
                    <a:pt x="3080" y="5384"/>
                    <a:pt x="3084" y="5384"/>
                  </a:cubicBezTo>
                  <a:cubicBezTo>
                    <a:pt x="3096" y="5384"/>
                    <a:pt x="3107" y="5385"/>
                    <a:pt x="3115" y="5397"/>
                  </a:cubicBezTo>
                  <a:cubicBezTo>
                    <a:pt x="3137" y="5423"/>
                    <a:pt x="3274" y="5608"/>
                    <a:pt x="3288" y="5618"/>
                  </a:cubicBezTo>
                  <a:cubicBezTo>
                    <a:pt x="3304" y="5631"/>
                    <a:pt x="3320" y="5644"/>
                    <a:pt x="3336" y="5698"/>
                  </a:cubicBezTo>
                  <a:cubicBezTo>
                    <a:pt x="3351" y="5751"/>
                    <a:pt x="3414" y="5870"/>
                    <a:pt x="3428" y="5899"/>
                  </a:cubicBezTo>
                  <a:cubicBezTo>
                    <a:pt x="3441" y="5930"/>
                    <a:pt x="3460" y="6007"/>
                    <a:pt x="3460" y="6041"/>
                  </a:cubicBezTo>
                  <a:cubicBezTo>
                    <a:pt x="3460" y="6074"/>
                    <a:pt x="3489" y="6218"/>
                    <a:pt x="3504" y="6306"/>
                  </a:cubicBezTo>
                  <a:cubicBezTo>
                    <a:pt x="3520" y="6396"/>
                    <a:pt x="3537" y="6498"/>
                    <a:pt x="3567" y="6564"/>
                  </a:cubicBezTo>
                  <a:cubicBezTo>
                    <a:pt x="3597" y="6629"/>
                    <a:pt x="3692" y="6785"/>
                    <a:pt x="3708" y="6807"/>
                  </a:cubicBezTo>
                  <a:cubicBezTo>
                    <a:pt x="3722" y="6829"/>
                    <a:pt x="3753" y="6897"/>
                    <a:pt x="3744" y="6903"/>
                  </a:cubicBezTo>
                  <a:cubicBezTo>
                    <a:pt x="3735" y="6907"/>
                    <a:pt x="3734" y="6912"/>
                    <a:pt x="3734" y="6938"/>
                  </a:cubicBezTo>
                  <a:cubicBezTo>
                    <a:pt x="3734" y="6963"/>
                    <a:pt x="3813" y="7140"/>
                    <a:pt x="3820" y="7158"/>
                  </a:cubicBezTo>
                  <a:cubicBezTo>
                    <a:pt x="3829" y="7174"/>
                    <a:pt x="3842" y="7224"/>
                    <a:pt x="3865" y="7264"/>
                  </a:cubicBezTo>
                  <a:cubicBezTo>
                    <a:pt x="3887" y="7307"/>
                    <a:pt x="3896" y="7406"/>
                    <a:pt x="3893" y="7451"/>
                  </a:cubicBezTo>
                  <a:cubicBezTo>
                    <a:pt x="3890" y="7496"/>
                    <a:pt x="3904" y="7522"/>
                    <a:pt x="3883" y="7557"/>
                  </a:cubicBezTo>
                  <a:cubicBezTo>
                    <a:pt x="3861" y="7594"/>
                    <a:pt x="3896" y="7623"/>
                    <a:pt x="3904" y="7672"/>
                  </a:cubicBezTo>
                  <a:cubicBezTo>
                    <a:pt x="3913" y="7723"/>
                    <a:pt x="3944" y="7862"/>
                    <a:pt x="3950" y="7910"/>
                  </a:cubicBezTo>
                  <a:cubicBezTo>
                    <a:pt x="3957" y="7955"/>
                    <a:pt x="3970" y="7988"/>
                    <a:pt x="3963" y="8013"/>
                  </a:cubicBezTo>
                  <a:cubicBezTo>
                    <a:pt x="3957" y="8036"/>
                    <a:pt x="3967" y="8119"/>
                    <a:pt x="3967" y="8149"/>
                  </a:cubicBezTo>
                  <a:cubicBezTo>
                    <a:pt x="3967" y="8178"/>
                    <a:pt x="3983" y="8223"/>
                    <a:pt x="4015" y="8246"/>
                  </a:cubicBezTo>
                  <a:cubicBezTo>
                    <a:pt x="4047" y="8271"/>
                    <a:pt x="4052" y="8328"/>
                    <a:pt x="4053" y="8373"/>
                  </a:cubicBezTo>
                  <a:cubicBezTo>
                    <a:pt x="4055" y="8418"/>
                    <a:pt x="4461" y="8409"/>
                    <a:pt x="4608" y="8417"/>
                  </a:cubicBezTo>
                  <a:cubicBezTo>
                    <a:pt x="4616" y="8417"/>
                    <a:pt x="4624" y="8417"/>
                    <a:pt x="4632" y="8417"/>
                  </a:cubicBezTo>
                  <a:cubicBezTo>
                    <a:pt x="4760" y="8417"/>
                    <a:pt x="4825" y="8371"/>
                    <a:pt x="4821" y="8285"/>
                  </a:cubicBezTo>
                  <a:cubicBezTo>
                    <a:pt x="4818" y="8195"/>
                    <a:pt x="4653" y="7988"/>
                    <a:pt x="4636" y="7974"/>
                  </a:cubicBezTo>
                  <a:cubicBezTo>
                    <a:pt x="4617" y="7958"/>
                    <a:pt x="4554" y="7883"/>
                    <a:pt x="4556" y="7838"/>
                  </a:cubicBezTo>
                  <a:cubicBezTo>
                    <a:pt x="4559" y="7793"/>
                    <a:pt x="4483" y="7554"/>
                    <a:pt x="4474" y="7519"/>
                  </a:cubicBezTo>
                  <a:cubicBezTo>
                    <a:pt x="4467" y="7483"/>
                    <a:pt x="4436" y="7423"/>
                    <a:pt x="4414" y="7423"/>
                  </a:cubicBezTo>
                  <a:cubicBezTo>
                    <a:pt x="4392" y="7423"/>
                    <a:pt x="4360" y="7385"/>
                    <a:pt x="4363" y="7362"/>
                  </a:cubicBezTo>
                  <a:cubicBezTo>
                    <a:pt x="4368" y="7339"/>
                    <a:pt x="4349" y="7295"/>
                    <a:pt x="4344" y="7253"/>
                  </a:cubicBezTo>
                  <a:cubicBezTo>
                    <a:pt x="4339" y="7210"/>
                    <a:pt x="4308" y="7136"/>
                    <a:pt x="4318" y="7095"/>
                  </a:cubicBezTo>
                  <a:cubicBezTo>
                    <a:pt x="4328" y="7056"/>
                    <a:pt x="4288" y="6830"/>
                    <a:pt x="4289" y="6808"/>
                  </a:cubicBezTo>
                  <a:cubicBezTo>
                    <a:pt x="4290" y="6787"/>
                    <a:pt x="4254" y="6778"/>
                    <a:pt x="4254" y="6706"/>
                  </a:cubicBezTo>
                  <a:cubicBezTo>
                    <a:pt x="4254" y="6634"/>
                    <a:pt x="4216" y="6383"/>
                    <a:pt x="4180" y="6211"/>
                  </a:cubicBezTo>
                  <a:cubicBezTo>
                    <a:pt x="4145" y="6039"/>
                    <a:pt x="4046" y="5853"/>
                    <a:pt x="4031" y="5819"/>
                  </a:cubicBezTo>
                  <a:cubicBezTo>
                    <a:pt x="4017" y="5786"/>
                    <a:pt x="3960" y="5682"/>
                    <a:pt x="3942" y="5633"/>
                  </a:cubicBezTo>
                  <a:cubicBezTo>
                    <a:pt x="3926" y="5582"/>
                    <a:pt x="3816" y="5320"/>
                    <a:pt x="3782" y="5242"/>
                  </a:cubicBezTo>
                  <a:cubicBezTo>
                    <a:pt x="3749" y="5167"/>
                    <a:pt x="3711" y="4992"/>
                    <a:pt x="3706" y="4960"/>
                  </a:cubicBezTo>
                  <a:cubicBezTo>
                    <a:pt x="3703" y="4928"/>
                    <a:pt x="3701" y="4899"/>
                    <a:pt x="3712" y="4894"/>
                  </a:cubicBezTo>
                  <a:cubicBezTo>
                    <a:pt x="3724" y="4891"/>
                    <a:pt x="3754" y="4839"/>
                    <a:pt x="3772" y="4801"/>
                  </a:cubicBezTo>
                  <a:cubicBezTo>
                    <a:pt x="3788" y="4762"/>
                    <a:pt x="3759" y="4670"/>
                    <a:pt x="3749" y="4651"/>
                  </a:cubicBezTo>
                  <a:cubicBezTo>
                    <a:pt x="3738" y="4631"/>
                    <a:pt x="3645" y="4485"/>
                    <a:pt x="3635" y="4472"/>
                  </a:cubicBezTo>
                  <a:cubicBezTo>
                    <a:pt x="3625" y="4459"/>
                    <a:pt x="3638" y="4431"/>
                    <a:pt x="3635" y="4389"/>
                  </a:cubicBezTo>
                  <a:cubicBezTo>
                    <a:pt x="3632" y="4347"/>
                    <a:pt x="3450" y="4122"/>
                    <a:pt x="3428" y="4087"/>
                  </a:cubicBezTo>
                  <a:cubicBezTo>
                    <a:pt x="3406" y="4052"/>
                    <a:pt x="3365" y="3987"/>
                    <a:pt x="3357" y="3977"/>
                  </a:cubicBezTo>
                  <a:cubicBezTo>
                    <a:pt x="3349" y="3966"/>
                    <a:pt x="3278" y="3905"/>
                    <a:pt x="3281" y="3891"/>
                  </a:cubicBezTo>
                  <a:cubicBezTo>
                    <a:pt x="3284" y="3878"/>
                    <a:pt x="3188" y="3693"/>
                    <a:pt x="3166" y="3659"/>
                  </a:cubicBezTo>
                  <a:cubicBezTo>
                    <a:pt x="3146" y="3625"/>
                    <a:pt x="3062" y="3497"/>
                    <a:pt x="3074" y="3459"/>
                  </a:cubicBezTo>
                  <a:cubicBezTo>
                    <a:pt x="3087" y="3422"/>
                    <a:pt x="2975" y="3353"/>
                    <a:pt x="2956" y="3353"/>
                  </a:cubicBezTo>
                  <a:cubicBezTo>
                    <a:pt x="2955" y="3353"/>
                    <a:pt x="2955" y="3353"/>
                    <a:pt x="2955" y="3353"/>
                  </a:cubicBezTo>
                  <a:cubicBezTo>
                    <a:pt x="2950" y="3353"/>
                    <a:pt x="2945" y="3354"/>
                    <a:pt x="2941" y="3354"/>
                  </a:cubicBezTo>
                  <a:cubicBezTo>
                    <a:pt x="2929" y="3354"/>
                    <a:pt x="2918" y="3351"/>
                    <a:pt x="2902" y="3333"/>
                  </a:cubicBezTo>
                  <a:cubicBezTo>
                    <a:pt x="2880" y="3306"/>
                    <a:pt x="2889" y="3107"/>
                    <a:pt x="2886" y="3030"/>
                  </a:cubicBezTo>
                  <a:cubicBezTo>
                    <a:pt x="2882" y="2953"/>
                    <a:pt x="2722" y="2909"/>
                    <a:pt x="2722" y="2909"/>
                  </a:cubicBezTo>
                  <a:cubicBezTo>
                    <a:pt x="2722" y="2909"/>
                    <a:pt x="2720" y="2823"/>
                    <a:pt x="2732" y="2775"/>
                  </a:cubicBezTo>
                  <a:cubicBezTo>
                    <a:pt x="2743" y="2730"/>
                    <a:pt x="2829" y="2419"/>
                    <a:pt x="2831" y="2408"/>
                  </a:cubicBezTo>
                  <a:cubicBezTo>
                    <a:pt x="2832" y="2399"/>
                    <a:pt x="2822" y="2325"/>
                    <a:pt x="2846" y="2325"/>
                  </a:cubicBezTo>
                  <a:cubicBezTo>
                    <a:pt x="2854" y="2325"/>
                    <a:pt x="2865" y="2333"/>
                    <a:pt x="2880" y="2351"/>
                  </a:cubicBezTo>
                  <a:cubicBezTo>
                    <a:pt x="2946" y="2428"/>
                    <a:pt x="3215" y="2470"/>
                    <a:pt x="3309" y="2475"/>
                  </a:cubicBezTo>
                  <a:cubicBezTo>
                    <a:pt x="3312" y="2475"/>
                    <a:pt x="3316" y="2475"/>
                    <a:pt x="3319" y="2475"/>
                  </a:cubicBezTo>
                  <a:cubicBezTo>
                    <a:pt x="3402" y="2475"/>
                    <a:pt x="3516" y="2435"/>
                    <a:pt x="3555" y="2435"/>
                  </a:cubicBezTo>
                  <a:cubicBezTo>
                    <a:pt x="3561" y="2435"/>
                    <a:pt x="3565" y="2436"/>
                    <a:pt x="3567" y="2438"/>
                  </a:cubicBezTo>
                  <a:cubicBezTo>
                    <a:pt x="3584" y="2453"/>
                    <a:pt x="3721" y="2562"/>
                    <a:pt x="3791" y="2591"/>
                  </a:cubicBezTo>
                  <a:cubicBezTo>
                    <a:pt x="3822" y="2605"/>
                    <a:pt x="3863" y="2609"/>
                    <a:pt x="3904" y="2609"/>
                  </a:cubicBezTo>
                  <a:cubicBezTo>
                    <a:pt x="3956" y="2609"/>
                    <a:pt x="4008" y="2602"/>
                    <a:pt x="4037" y="2601"/>
                  </a:cubicBezTo>
                  <a:cubicBezTo>
                    <a:pt x="4088" y="2600"/>
                    <a:pt x="4158" y="2415"/>
                    <a:pt x="4164" y="2370"/>
                  </a:cubicBezTo>
                  <a:cubicBezTo>
                    <a:pt x="4171" y="2322"/>
                    <a:pt x="4127" y="2058"/>
                    <a:pt x="4122" y="2045"/>
                  </a:cubicBezTo>
                  <a:cubicBezTo>
                    <a:pt x="4117" y="2032"/>
                    <a:pt x="4104" y="1921"/>
                    <a:pt x="4107" y="1898"/>
                  </a:cubicBezTo>
                  <a:cubicBezTo>
                    <a:pt x="4111" y="1875"/>
                    <a:pt x="4082" y="1825"/>
                    <a:pt x="4082" y="1825"/>
                  </a:cubicBezTo>
                  <a:cubicBezTo>
                    <a:pt x="4082" y="1825"/>
                    <a:pt x="4046" y="1765"/>
                    <a:pt x="4068" y="1749"/>
                  </a:cubicBezTo>
                  <a:cubicBezTo>
                    <a:pt x="4088" y="1735"/>
                    <a:pt x="4100" y="1691"/>
                    <a:pt x="4105" y="1666"/>
                  </a:cubicBezTo>
                  <a:cubicBezTo>
                    <a:pt x="4111" y="1641"/>
                    <a:pt x="4047" y="1593"/>
                    <a:pt x="4034" y="1586"/>
                  </a:cubicBezTo>
                  <a:cubicBezTo>
                    <a:pt x="4020" y="1580"/>
                    <a:pt x="4009" y="1557"/>
                    <a:pt x="4015" y="1532"/>
                  </a:cubicBezTo>
                  <a:cubicBezTo>
                    <a:pt x="4021" y="1509"/>
                    <a:pt x="3985" y="1446"/>
                    <a:pt x="3967" y="1442"/>
                  </a:cubicBezTo>
                  <a:cubicBezTo>
                    <a:pt x="3948" y="1439"/>
                    <a:pt x="3883" y="1448"/>
                    <a:pt x="3861" y="1417"/>
                  </a:cubicBezTo>
                  <a:cubicBezTo>
                    <a:pt x="3839" y="1388"/>
                    <a:pt x="3741" y="1269"/>
                    <a:pt x="3735" y="1269"/>
                  </a:cubicBezTo>
                  <a:cubicBezTo>
                    <a:pt x="3730" y="1269"/>
                    <a:pt x="3728" y="1269"/>
                    <a:pt x="3724" y="1267"/>
                  </a:cubicBezTo>
                  <a:cubicBezTo>
                    <a:pt x="3719" y="1266"/>
                    <a:pt x="3685" y="1199"/>
                    <a:pt x="3667" y="1178"/>
                  </a:cubicBezTo>
                  <a:cubicBezTo>
                    <a:pt x="3659" y="1168"/>
                    <a:pt x="3638" y="1166"/>
                    <a:pt x="3620" y="1166"/>
                  </a:cubicBezTo>
                  <a:cubicBezTo>
                    <a:pt x="3601" y="1166"/>
                    <a:pt x="3584" y="1168"/>
                    <a:pt x="3584" y="1168"/>
                  </a:cubicBezTo>
                  <a:cubicBezTo>
                    <a:pt x="3584" y="1168"/>
                    <a:pt x="3439" y="1132"/>
                    <a:pt x="3269" y="1132"/>
                  </a:cubicBezTo>
                  <a:cubicBezTo>
                    <a:pt x="3218" y="1132"/>
                    <a:pt x="3165" y="1135"/>
                    <a:pt x="3113" y="1143"/>
                  </a:cubicBezTo>
                  <a:cubicBezTo>
                    <a:pt x="2889" y="1180"/>
                    <a:pt x="2736" y="1403"/>
                    <a:pt x="2720" y="1403"/>
                  </a:cubicBezTo>
                  <a:cubicBezTo>
                    <a:pt x="2707" y="1401"/>
                    <a:pt x="2602" y="1218"/>
                    <a:pt x="2588" y="1174"/>
                  </a:cubicBezTo>
                  <a:cubicBezTo>
                    <a:pt x="2572" y="1127"/>
                    <a:pt x="2432" y="939"/>
                    <a:pt x="2410" y="926"/>
                  </a:cubicBezTo>
                  <a:cubicBezTo>
                    <a:pt x="2388" y="912"/>
                    <a:pt x="2325" y="875"/>
                    <a:pt x="2325" y="875"/>
                  </a:cubicBezTo>
                  <a:cubicBezTo>
                    <a:pt x="2325" y="875"/>
                    <a:pt x="2353" y="853"/>
                    <a:pt x="2355" y="837"/>
                  </a:cubicBezTo>
                  <a:cubicBezTo>
                    <a:pt x="2356" y="820"/>
                    <a:pt x="2378" y="801"/>
                    <a:pt x="2391" y="766"/>
                  </a:cubicBezTo>
                  <a:cubicBezTo>
                    <a:pt x="2404" y="730"/>
                    <a:pt x="2376" y="658"/>
                    <a:pt x="2372" y="644"/>
                  </a:cubicBezTo>
                  <a:cubicBezTo>
                    <a:pt x="2369" y="632"/>
                    <a:pt x="2343" y="617"/>
                    <a:pt x="2357" y="601"/>
                  </a:cubicBezTo>
                  <a:cubicBezTo>
                    <a:pt x="2372" y="584"/>
                    <a:pt x="2369" y="443"/>
                    <a:pt x="2328" y="263"/>
                  </a:cubicBezTo>
                  <a:cubicBezTo>
                    <a:pt x="2293" y="112"/>
                    <a:pt x="2036" y="1"/>
                    <a:pt x="18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77;p60">
              <a:extLst>
                <a:ext uri="{FF2B5EF4-FFF2-40B4-BE49-F238E27FC236}">
                  <a16:creationId xmlns:a16="http://schemas.microsoft.com/office/drawing/2014/main" id="{60F2A575-B02E-470F-A168-0AC7FC192158}"/>
                </a:ext>
              </a:extLst>
            </p:cNvPr>
            <p:cNvSpPr/>
            <p:nvPr/>
          </p:nvSpPr>
          <p:spPr>
            <a:xfrm>
              <a:off x="3238285" y="1665935"/>
              <a:ext cx="98810" cy="103149"/>
            </a:xfrm>
            <a:custGeom>
              <a:avLst/>
              <a:gdLst/>
              <a:ahLst/>
              <a:cxnLst/>
              <a:rect l="l" t="t" r="r" b="b"/>
              <a:pathLst>
                <a:path w="1298" h="1355" extrusionOk="0">
                  <a:moveTo>
                    <a:pt x="649" y="0"/>
                  </a:moveTo>
                  <a:cubicBezTo>
                    <a:pt x="290" y="0"/>
                    <a:pt x="1" y="303"/>
                    <a:pt x="1" y="678"/>
                  </a:cubicBezTo>
                  <a:cubicBezTo>
                    <a:pt x="1" y="1052"/>
                    <a:pt x="290" y="1355"/>
                    <a:pt x="649" y="1355"/>
                  </a:cubicBezTo>
                  <a:cubicBezTo>
                    <a:pt x="1007" y="1355"/>
                    <a:pt x="1297" y="1052"/>
                    <a:pt x="1297" y="678"/>
                  </a:cubicBezTo>
                  <a:cubicBezTo>
                    <a:pt x="1297" y="303"/>
                    <a:pt x="1007" y="0"/>
                    <a:pt x="6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12416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C573B-0757-490A-B242-27E52DC254C1}"/>
              </a:ext>
            </a:extLst>
          </p:cNvPr>
          <p:cNvSpPr>
            <a:spLocks noGrp="1"/>
          </p:cNvSpPr>
          <p:nvPr>
            <p:ph type="title"/>
          </p:nvPr>
        </p:nvSpPr>
        <p:spPr>
          <a:xfrm>
            <a:off x="793812" y="0"/>
            <a:ext cx="4142173" cy="700196"/>
          </a:xfrm>
        </p:spPr>
        <p:txBody>
          <a:bodyPr/>
          <a:lstStyle/>
          <a:p>
            <a:r>
              <a:rPr lang="en-IN" dirty="0"/>
              <a:t>EDA analysis</a:t>
            </a:r>
          </a:p>
        </p:txBody>
      </p:sp>
      <p:pic>
        <p:nvPicPr>
          <p:cNvPr id="5" name="Content Placeholder 4">
            <a:extLst>
              <a:ext uri="{FF2B5EF4-FFF2-40B4-BE49-F238E27FC236}">
                <a16:creationId xmlns:a16="http://schemas.microsoft.com/office/drawing/2014/main" id="{C5AD30B9-5DF2-481E-BAA1-05171CDC28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00195"/>
            <a:ext cx="5911915" cy="6157803"/>
          </a:xfrm>
        </p:spPr>
      </p:pic>
      <p:pic>
        <p:nvPicPr>
          <p:cNvPr id="7" name="Picture 6">
            <a:extLst>
              <a:ext uri="{FF2B5EF4-FFF2-40B4-BE49-F238E27FC236}">
                <a16:creationId xmlns:a16="http://schemas.microsoft.com/office/drawing/2014/main" id="{B6F24793-09FB-46AC-B32B-3D4948A373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9568" y="109322"/>
            <a:ext cx="6182431" cy="6748677"/>
          </a:xfrm>
          <a:prstGeom prst="rect">
            <a:avLst/>
          </a:prstGeom>
        </p:spPr>
      </p:pic>
    </p:spTree>
    <p:extLst>
      <p:ext uri="{BB962C8B-B14F-4D97-AF65-F5344CB8AC3E}">
        <p14:creationId xmlns:p14="http://schemas.microsoft.com/office/powerpoint/2010/main" val="1695609457"/>
      </p:ext>
    </p:extLst>
  </p:cSld>
  <p:clrMapOvr>
    <a:masterClrMapping/>
  </p:clrMapOvr>
</p:sld>
</file>

<file path=ppt/theme/theme1.xml><?xml version="1.0" encoding="utf-8"?>
<a:theme xmlns:a="http://schemas.openxmlformats.org/drawingml/2006/main" name="Basketball Lesson by Slidesgo">
  <a:themeElements>
    <a:clrScheme name="Simple Light">
      <a:dk1>
        <a:srgbClr val="000000"/>
      </a:dk1>
      <a:lt1>
        <a:srgbClr val="FFFFFF"/>
      </a:lt1>
      <a:dk2>
        <a:srgbClr val="FF6363"/>
      </a:dk2>
      <a:lt2>
        <a:srgbClr val="543864"/>
      </a:lt2>
      <a:accent1>
        <a:srgbClr val="FFBD69"/>
      </a:accent1>
      <a:accent2>
        <a:srgbClr val="FF8A8A"/>
      </a:accent2>
      <a:accent3>
        <a:srgbClr val="D13535"/>
      </a:accent3>
      <a:accent4>
        <a:srgbClr val="3A1C4B"/>
      </a:accent4>
      <a:accent5>
        <a:srgbClr val="F47536"/>
      </a:accent5>
      <a:accent6>
        <a:srgbClr val="D25227"/>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DATS 6202 Group 4 Final Presentation</Template>
  <TotalTime>438</TotalTime>
  <Words>2494</Words>
  <Application>Microsoft Office PowerPoint</Application>
  <PresentationFormat>Widescreen</PresentationFormat>
  <Paragraphs>124</Paragraphs>
  <Slides>34</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34</vt:i4>
      </vt:variant>
    </vt:vector>
  </HeadingPairs>
  <TitlesOfParts>
    <vt:vector size="44" baseType="lpstr">
      <vt:lpstr>Arial</vt:lpstr>
      <vt:lpstr>Bevan</vt:lpstr>
      <vt:lpstr>Calibri</vt:lpstr>
      <vt:lpstr>Dosis</vt:lpstr>
      <vt:lpstr>Dosis ExtraLight</vt:lpstr>
      <vt:lpstr>Proxima Nova</vt:lpstr>
      <vt:lpstr>Proxima Nova Semibold</vt:lpstr>
      <vt:lpstr>Wingdings</vt:lpstr>
      <vt:lpstr>Basketball Lesson by Slidesgo</vt:lpstr>
      <vt:lpstr>Slidesgo Final Pages</vt:lpstr>
      <vt:lpstr>Kobe Bryant Shot Selection Which shots did Kobe sink? </vt:lpstr>
      <vt:lpstr>Project overview</vt:lpstr>
      <vt:lpstr>Dataset Description</vt:lpstr>
      <vt:lpstr>Data Preprocessing</vt:lpstr>
      <vt:lpstr>EDA Analysis</vt:lpstr>
      <vt:lpstr>EDA analysis</vt:lpstr>
      <vt:lpstr>EDA analysis</vt:lpstr>
      <vt:lpstr>EDA analysis</vt:lpstr>
      <vt:lpstr>EDA analysis</vt:lpstr>
      <vt:lpstr>EDA analysis</vt:lpstr>
      <vt:lpstr>EDA analysis</vt:lpstr>
      <vt:lpstr>Opponent analysis</vt:lpstr>
      <vt:lpstr>Opponent analysis - 2002</vt:lpstr>
      <vt:lpstr>Opponent analysis - 2002</vt:lpstr>
      <vt:lpstr>Opponent analysis - 2002</vt:lpstr>
      <vt:lpstr>Opponent analysis - 2002</vt:lpstr>
      <vt:lpstr>Opponent analysis - 2002</vt:lpstr>
      <vt:lpstr>Opponent analysis - 2002</vt:lpstr>
      <vt:lpstr>Opponent analysis - 2002</vt:lpstr>
      <vt:lpstr>Opponent analysis - 2009</vt:lpstr>
      <vt:lpstr>Opponent analysis - 2009</vt:lpstr>
      <vt:lpstr>Opponent analysis - 2009</vt:lpstr>
      <vt:lpstr>Opponent analysis - 2009</vt:lpstr>
      <vt:lpstr>Opponent analysis - 2009</vt:lpstr>
      <vt:lpstr>Opponent analysis - 2009</vt:lpstr>
      <vt:lpstr>Opponent analysis - 2009</vt:lpstr>
      <vt:lpstr>Model Building – Random Forest classifier</vt:lpstr>
      <vt:lpstr>Model building – Multilayer Perceptron (MLP) classifier</vt:lpstr>
      <vt:lpstr>Performance measure</vt:lpstr>
      <vt:lpstr>Results – random forest vs MLP</vt:lpstr>
      <vt:lpstr>Results – parameter changes in MLP</vt:lpstr>
      <vt:lpstr>Results – parameter changes in MLP</vt:lpstr>
      <vt:lpstr>Conclusion </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Kobe Bryant Shot Selection Which shots did Kobe sink?</dc:title>
  <dc:creator>pranay yanarp</dc:creator>
  <cp:lastModifiedBy>pranay yanarp</cp:lastModifiedBy>
  <cp:revision>53</cp:revision>
  <dcterms:created xsi:type="dcterms:W3CDTF">2021-06-22T18:21:33Z</dcterms:created>
  <dcterms:modified xsi:type="dcterms:W3CDTF">2021-06-23T12:19:48Z</dcterms:modified>
</cp:coreProperties>
</file>